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9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0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1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88" r:id="rId4"/>
    <p:sldId id="261" r:id="rId5"/>
    <p:sldId id="269" r:id="rId6"/>
    <p:sldId id="268" r:id="rId7"/>
    <p:sldId id="289" r:id="rId8"/>
    <p:sldId id="291" r:id="rId9"/>
    <p:sldId id="292" r:id="rId10"/>
    <p:sldId id="293" r:id="rId11"/>
    <p:sldId id="286" r:id="rId12"/>
    <p:sldId id="294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cia Ricketts" initials="AR" lastIdx="33" clrIdx="0">
    <p:extLst>
      <p:ext uri="{19B8F6BF-5375-455C-9EA6-DF929625EA0E}">
        <p15:presenceInfo xmlns:p15="http://schemas.microsoft.com/office/powerpoint/2012/main" userId="S-1-5-21-2125414852-1365326508-339680022-351640" providerId="AD"/>
      </p:ext>
    </p:extLst>
  </p:cmAuthor>
  <p:cmAuthor id="3" name="Kelly Cobey" initials="KC" lastIdx="10" clrIdx="1">
    <p:extLst>
      <p:ext uri="{19B8F6BF-5375-455C-9EA6-DF929625EA0E}">
        <p15:presenceInfo xmlns:p15="http://schemas.microsoft.com/office/powerpoint/2012/main" userId="S::kcobey@ohri.ca::056302cd-b180-4614-a4f5-248151e2b2f9" providerId="AD"/>
      </p:ext>
    </p:extLst>
  </p:cmAuthor>
  <p:cmAuthor id="4" name="Manoj Lalu" initials="ML" lastIdx="10" clrIdx="2">
    <p:extLst>
      <p:ext uri="{19B8F6BF-5375-455C-9EA6-DF929625EA0E}">
        <p15:presenceInfo xmlns:p15="http://schemas.microsoft.com/office/powerpoint/2012/main" userId="a0d7b995c62735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>
      <p:cViewPr varScale="1">
        <p:scale>
          <a:sx n="65" d="100"/>
          <a:sy n="65" d="100"/>
        </p:scale>
        <p:origin x="1344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4" dt="2021-07-22T22:57:07.257" idx="5">
    <p:pos x="1632" y="1958"/>
    <p:text>maybe say it in a simpler way:
29 participants were recruited from an online survey about xyz.
Ten focus groups were then conducted to ...(state purpose again)</p:text>
    <p:extLst>
      <p:ext uri="{C676402C-5697-4E1C-873F-D02D1690AC5C}">
        <p15:threadingInfo xmlns:p15="http://schemas.microsoft.com/office/powerpoint/2012/main" timeZoneBias="24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ABA921-57EA-41FA-932E-E584FA624870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18B322-8A2D-4E11-9A60-7D336DC551CB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Details about referencing and citations</a:t>
          </a:r>
        </a:p>
      </dgm:t>
    </dgm:pt>
    <dgm:pt modelId="{E9739E84-0B59-46E4-9174-B88DB71842EE}" type="parTrans" cxnId="{7B19124B-D474-4E41-976E-FFF578513AF0}">
      <dgm:prSet/>
      <dgm:spPr/>
      <dgm:t>
        <a:bodyPr/>
        <a:lstStyle/>
        <a:p>
          <a:endParaRPr lang="en-US"/>
        </a:p>
      </dgm:t>
    </dgm:pt>
    <dgm:pt modelId="{EC1451FC-14A0-48F6-BF6E-2FB9A7BA0E35}" type="sibTrans" cxnId="{7B19124B-D474-4E41-976E-FFF578513AF0}">
      <dgm:prSet/>
      <dgm:spPr/>
      <dgm:t>
        <a:bodyPr/>
        <a:lstStyle/>
        <a:p>
          <a:endParaRPr lang="en-US"/>
        </a:p>
      </dgm:t>
    </dgm:pt>
    <dgm:pt modelId="{AC3A0B59-F9E6-4E57-B5B0-A9D577A45F3A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Journal features that indicate lack of credibility</a:t>
          </a:r>
        </a:p>
      </dgm:t>
    </dgm:pt>
    <dgm:pt modelId="{A9976027-B6AC-4612-8EB1-B2786ECBFDA1}" type="parTrans" cxnId="{88A6BFCB-7954-44C4-9388-3C13708AAC6D}">
      <dgm:prSet/>
      <dgm:spPr/>
      <dgm:t>
        <a:bodyPr/>
        <a:lstStyle/>
        <a:p>
          <a:endParaRPr lang="en-US"/>
        </a:p>
      </dgm:t>
    </dgm:pt>
    <dgm:pt modelId="{4BC086A1-9FBF-4F71-B6D7-22EEED36B888}" type="sibTrans" cxnId="{88A6BFCB-7954-44C4-9388-3C13708AAC6D}">
      <dgm:prSet/>
      <dgm:spPr/>
      <dgm:t>
        <a:bodyPr/>
        <a:lstStyle/>
        <a:p>
          <a:endParaRPr lang="en-US"/>
        </a:p>
      </dgm:t>
    </dgm:pt>
    <dgm:pt modelId="{09BFDFF9-BB35-4D5F-8542-9691A2EE8E7B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Journal features that indicate credibility</a:t>
          </a:r>
        </a:p>
      </dgm:t>
    </dgm:pt>
    <dgm:pt modelId="{9CB5C9BE-F895-4903-A7D5-360DFFE3D7D3}" type="parTrans" cxnId="{953B0EC0-1C64-4C88-B36E-810746932C55}">
      <dgm:prSet/>
      <dgm:spPr/>
      <dgm:t>
        <a:bodyPr/>
        <a:lstStyle/>
        <a:p>
          <a:endParaRPr lang="en-US"/>
        </a:p>
      </dgm:t>
    </dgm:pt>
    <dgm:pt modelId="{04205DF3-10A5-4CB1-AF24-4CA086257349}" type="sibTrans" cxnId="{953B0EC0-1C64-4C88-B36E-810746932C55}">
      <dgm:prSet/>
      <dgm:spPr/>
      <dgm:t>
        <a:bodyPr/>
        <a:lstStyle/>
        <a:p>
          <a:endParaRPr lang="en-US"/>
        </a:p>
      </dgm:t>
    </dgm:pt>
    <dgm:pt modelId="{D204383D-F220-489A-96A8-1A43A4E05586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Details</a:t>
          </a:r>
          <a:r>
            <a:rPr lang="en-US" sz="1800" baseline="0" dirty="0">
              <a:latin typeface="Garamond" panose="02020404030301010803" pitchFamily="18" charset="0"/>
            </a:rPr>
            <a:t> about who the authors are</a:t>
          </a:r>
          <a:endParaRPr lang="en-US" sz="1800" dirty="0">
            <a:latin typeface="Garamond" panose="02020404030301010803" pitchFamily="18" charset="0"/>
          </a:endParaRPr>
        </a:p>
      </dgm:t>
    </dgm:pt>
    <dgm:pt modelId="{682F0985-5F9F-4EBA-9421-F6E72A57B5DC}" type="parTrans" cxnId="{220C8CB9-E2FD-4C12-BFCC-B806B15B2DE8}">
      <dgm:prSet/>
      <dgm:spPr/>
      <dgm:t>
        <a:bodyPr/>
        <a:lstStyle/>
        <a:p>
          <a:endParaRPr lang="en-US"/>
        </a:p>
      </dgm:t>
    </dgm:pt>
    <dgm:pt modelId="{580E845B-E781-4E4E-8983-3797F43180C5}" type="sibTrans" cxnId="{220C8CB9-E2FD-4C12-BFCC-B806B15B2DE8}">
      <dgm:prSet/>
      <dgm:spPr/>
      <dgm:t>
        <a:bodyPr/>
        <a:lstStyle/>
        <a:p>
          <a:endParaRPr lang="en-US"/>
        </a:p>
      </dgm:t>
    </dgm:pt>
    <dgm:pt modelId="{5C894BF5-068A-4512-9ED9-E9ED8E5DCED9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 Institutions/ affiliations associated with the work</a:t>
          </a:r>
        </a:p>
      </dgm:t>
    </dgm:pt>
    <dgm:pt modelId="{6DAF019F-40E5-4F9F-B24C-1E8EC0EE791A}" type="parTrans" cxnId="{19938F6B-711E-46C0-B01F-EBC247BB0836}">
      <dgm:prSet/>
      <dgm:spPr/>
      <dgm:t>
        <a:bodyPr/>
        <a:lstStyle/>
        <a:p>
          <a:endParaRPr lang="en-US"/>
        </a:p>
      </dgm:t>
    </dgm:pt>
    <dgm:pt modelId="{467D7200-5669-4031-9E48-E020C839BF4C}" type="sibTrans" cxnId="{19938F6B-711E-46C0-B01F-EBC247BB0836}">
      <dgm:prSet/>
      <dgm:spPr/>
      <dgm:t>
        <a:bodyPr/>
        <a:lstStyle/>
        <a:p>
          <a:endParaRPr lang="en-US"/>
        </a:p>
      </dgm:t>
    </dgm:pt>
    <dgm:pt modelId="{C5C12415-8FA5-4517-B4D4-2EE2E1EF1E4E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Information about peer-review</a:t>
          </a:r>
        </a:p>
      </dgm:t>
    </dgm:pt>
    <dgm:pt modelId="{A9997007-DB3E-4991-823A-6D82CB065F8F}" type="parTrans" cxnId="{4B2A6C1C-B01E-4777-B8E7-4C4CFDF9572B}">
      <dgm:prSet/>
      <dgm:spPr/>
      <dgm:t>
        <a:bodyPr/>
        <a:lstStyle/>
        <a:p>
          <a:endParaRPr lang="en-US"/>
        </a:p>
      </dgm:t>
    </dgm:pt>
    <dgm:pt modelId="{FBAA3A71-748D-4042-BC85-11744E3DF5F5}" type="sibTrans" cxnId="{4B2A6C1C-B01E-4777-B8E7-4C4CFDF9572B}">
      <dgm:prSet/>
      <dgm:spPr/>
      <dgm:t>
        <a:bodyPr/>
        <a:lstStyle/>
        <a:p>
          <a:endParaRPr lang="en-US"/>
        </a:p>
      </dgm:t>
    </dgm:pt>
    <dgm:pt modelId="{0468B6B9-F705-454F-8A00-903948B64932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Funders/sponsors of the research and/or any conflicts of interest</a:t>
          </a:r>
        </a:p>
      </dgm:t>
    </dgm:pt>
    <dgm:pt modelId="{A5342F8C-B068-4231-95BD-48AD12A66093}" type="parTrans" cxnId="{FDCB4CCD-6FE8-49BC-9D9F-508061C8D835}">
      <dgm:prSet/>
      <dgm:spPr/>
      <dgm:t>
        <a:bodyPr/>
        <a:lstStyle/>
        <a:p>
          <a:endParaRPr lang="en-US"/>
        </a:p>
      </dgm:t>
    </dgm:pt>
    <dgm:pt modelId="{347472FC-EFBA-4A12-941D-BA1B892CA2FE}" type="sibTrans" cxnId="{FDCB4CCD-6FE8-49BC-9D9F-508061C8D835}">
      <dgm:prSet/>
      <dgm:spPr/>
      <dgm:t>
        <a:bodyPr/>
        <a:lstStyle/>
        <a:p>
          <a:endParaRPr lang="en-US"/>
        </a:p>
      </dgm:t>
    </dgm:pt>
    <dgm:pt modelId="{AA85971D-1B22-4C62-8F06-B0CF73278F94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Provide a summary of study methods</a:t>
          </a:r>
        </a:p>
      </dgm:t>
    </dgm:pt>
    <dgm:pt modelId="{F8174C05-647E-4C51-8F09-7C628801BAF3}" type="parTrans" cxnId="{555A7B88-8A62-482F-8A13-A7D730526FEB}">
      <dgm:prSet/>
      <dgm:spPr/>
      <dgm:t>
        <a:bodyPr/>
        <a:lstStyle/>
        <a:p>
          <a:endParaRPr lang="en-US"/>
        </a:p>
      </dgm:t>
    </dgm:pt>
    <dgm:pt modelId="{D85363D9-0107-4977-B5FC-658F39F31187}" type="sibTrans" cxnId="{555A7B88-8A62-482F-8A13-A7D730526FEB}">
      <dgm:prSet/>
      <dgm:spPr/>
      <dgm:t>
        <a:bodyPr/>
        <a:lstStyle/>
        <a:p>
          <a:endParaRPr lang="en-US"/>
        </a:p>
      </dgm:t>
    </dgm:pt>
    <dgm:pt modelId="{2C1CACC9-8AEB-405A-A237-51F21C8516CE}" type="pres">
      <dgm:prSet presAssocID="{BEABA921-57EA-41FA-932E-E584FA62487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AD1917-9E17-44DF-B6DA-35FC249F4384}" type="pres">
      <dgm:prSet presAssocID="{7A18B322-8A2D-4E11-9A60-7D336DC551CB}" presName="node" presStyleLbl="node1" presStyleIdx="0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095E88EB-033B-4C51-A578-FF52D9023564}" type="pres">
      <dgm:prSet presAssocID="{EC1451FC-14A0-48F6-BF6E-2FB9A7BA0E35}" presName="sibTrans" presStyleCnt="0"/>
      <dgm:spPr/>
    </dgm:pt>
    <dgm:pt modelId="{0AE550FD-542A-4393-A130-38F4C60A8831}" type="pres">
      <dgm:prSet presAssocID="{C5C12415-8FA5-4517-B4D4-2EE2E1EF1E4E}" presName="node" presStyleLbl="node1" presStyleIdx="1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15413304-06D5-41C6-8C94-336B52F96E69}" type="pres">
      <dgm:prSet presAssocID="{FBAA3A71-748D-4042-BC85-11744E3DF5F5}" presName="sibTrans" presStyleCnt="0"/>
      <dgm:spPr/>
    </dgm:pt>
    <dgm:pt modelId="{B3542716-4520-48FC-B566-370142080A8B}" type="pres">
      <dgm:prSet presAssocID="{AC3A0B59-F9E6-4E57-B5B0-A9D577A45F3A}" presName="node" presStyleLbl="node1" presStyleIdx="2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EFA8DA95-1E12-4F7C-81C9-E9F425EC30AF}" type="pres">
      <dgm:prSet presAssocID="{4BC086A1-9FBF-4F71-B6D7-22EEED36B888}" presName="sibTrans" presStyleCnt="0"/>
      <dgm:spPr/>
    </dgm:pt>
    <dgm:pt modelId="{63FC7B6E-0437-4B42-A6D5-EA0EDA9E094F}" type="pres">
      <dgm:prSet presAssocID="{09BFDFF9-BB35-4D5F-8542-9691A2EE8E7B}" presName="node" presStyleLbl="node1" presStyleIdx="3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676A9034-D8E5-4FE9-9288-822BDBDDBD66}" type="pres">
      <dgm:prSet presAssocID="{04205DF3-10A5-4CB1-AF24-4CA086257349}" presName="sibTrans" presStyleCnt="0"/>
      <dgm:spPr/>
    </dgm:pt>
    <dgm:pt modelId="{3A6F0BAC-FD8D-4877-A346-486C91AC8498}" type="pres">
      <dgm:prSet presAssocID="{D204383D-F220-489A-96A8-1A43A4E05586}" presName="node" presStyleLbl="node1" presStyleIdx="4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80AB9F38-51D1-4C8B-9721-09E3FCA34663}" type="pres">
      <dgm:prSet presAssocID="{580E845B-E781-4E4E-8983-3797F43180C5}" presName="sibTrans" presStyleCnt="0"/>
      <dgm:spPr/>
    </dgm:pt>
    <dgm:pt modelId="{331DF20D-9005-43F9-9A0E-7849AA6E17E7}" type="pres">
      <dgm:prSet presAssocID="{5C894BF5-068A-4512-9ED9-E9ED8E5DCED9}" presName="node" presStyleLbl="node1" presStyleIdx="5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9CC74AC4-FF55-4EC7-8EA8-59ED752509AD}" type="pres">
      <dgm:prSet presAssocID="{467D7200-5669-4031-9E48-E020C839BF4C}" presName="sibTrans" presStyleCnt="0"/>
      <dgm:spPr/>
    </dgm:pt>
    <dgm:pt modelId="{73B4021F-9844-46D4-96AE-EC3906045292}" type="pres">
      <dgm:prSet presAssocID="{0468B6B9-F705-454F-8A00-903948B64932}" presName="node" presStyleLbl="node1" presStyleIdx="6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09B9017E-7D07-4163-9693-7659F1117D64}" type="pres">
      <dgm:prSet presAssocID="{347472FC-EFBA-4A12-941D-BA1B892CA2FE}" presName="sibTrans" presStyleCnt="0"/>
      <dgm:spPr/>
    </dgm:pt>
    <dgm:pt modelId="{EDE0BEAA-EF91-422B-8770-C821BCB1B62F}" type="pres">
      <dgm:prSet presAssocID="{AA85971D-1B22-4C62-8F06-B0CF73278F94}" presName="node" presStyleLbl="node1" presStyleIdx="7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</dgm:ptLst>
  <dgm:cxnLst>
    <dgm:cxn modelId="{555A7B88-8A62-482F-8A13-A7D730526FEB}" srcId="{BEABA921-57EA-41FA-932E-E584FA624870}" destId="{AA85971D-1B22-4C62-8F06-B0CF73278F94}" srcOrd="7" destOrd="0" parTransId="{F8174C05-647E-4C51-8F09-7C628801BAF3}" sibTransId="{D85363D9-0107-4977-B5FC-658F39F31187}"/>
    <dgm:cxn modelId="{74EB2422-513D-4C01-BF6B-D07BADB1D02A}" type="presOf" srcId="{5C894BF5-068A-4512-9ED9-E9ED8E5DCED9}" destId="{331DF20D-9005-43F9-9A0E-7849AA6E17E7}" srcOrd="0" destOrd="0" presId="urn:microsoft.com/office/officeart/2005/8/layout/default"/>
    <dgm:cxn modelId="{C4A5359B-AEC7-46E8-B8EF-45F02C34BA02}" type="presOf" srcId="{BEABA921-57EA-41FA-932E-E584FA624870}" destId="{2C1CACC9-8AEB-405A-A237-51F21C8516CE}" srcOrd="0" destOrd="0" presId="urn:microsoft.com/office/officeart/2005/8/layout/default"/>
    <dgm:cxn modelId="{02A56F18-108F-4DD0-9FB5-CF8E8A53846D}" type="presOf" srcId="{09BFDFF9-BB35-4D5F-8542-9691A2EE8E7B}" destId="{63FC7B6E-0437-4B42-A6D5-EA0EDA9E094F}" srcOrd="0" destOrd="0" presId="urn:microsoft.com/office/officeart/2005/8/layout/default"/>
    <dgm:cxn modelId="{FDCB4CCD-6FE8-49BC-9D9F-508061C8D835}" srcId="{BEABA921-57EA-41FA-932E-E584FA624870}" destId="{0468B6B9-F705-454F-8A00-903948B64932}" srcOrd="6" destOrd="0" parTransId="{A5342F8C-B068-4231-95BD-48AD12A66093}" sibTransId="{347472FC-EFBA-4A12-941D-BA1B892CA2FE}"/>
    <dgm:cxn modelId="{C318B765-BEFB-4361-A1F5-C30F956317B3}" type="presOf" srcId="{AA85971D-1B22-4C62-8F06-B0CF73278F94}" destId="{EDE0BEAA-EF91-422B-8770-C821BCB1B62F}" srcOrd="0" destOrd="0" presId="urn:microsoft.com/office/officeart/2005/8/layout/default"/>
    <dgm:cxn modelId="{220C8CB9-E2FD-4C12-BFCC-B806B15B2DE8}" srcId="{BEABA921-57EA-41FA-932E-E584FA624870}" destId="{D204383D-F220-489A-96A8-1A43A4E05586}" srcOrd="4" destOrd="0" parTransId="{682F0985-5F9F-4EBA-9421-F6E72A57B5DC}" sibTransId="{580E845B-E781-4E4E-8983-3797F43180C5}"/>
    <dgm:cxn modelId="{88A6BFCB-7954-44C4-9388-3C13708AAC6D}" srcId="{BEABA921-57EA-41FA-932E-E584FA624870}" destId="{AC3A0B59-F9E6-4E57-B5B0-A9D577A45F3A}" srcOrd="2" destOrd="0" parTransId="{A9976027-B6AC-4612-8EB1-B2786ECBFDA1}" sibTransId="{4BC086A1-9FBF-4F71-B6D7-22EEED36B888}"/>
    <dgm:cxn modelId="{19938F6B-711E-46C0-B01F-EBC247BB0836}" srcId="{BEABA921-57EA-41FA-932E-E584FA624870}" destId="{5C894BF5-068A-4512-9ED9-E9ED8E5DCED9}" srcOrd="5" destOrd="0" parTransId="{6DAF019F-40E5-4F9F-B24C-1E8EC0EE791A}" sibTransId="{467D7200-5669-4031-9E48-E020C839BF4C}"/>
    <dgm:cxn modelId="{6BDBCCE9-21B7-4395-A578-3539652D40F9}" type="presOf" srcId="{AC3A0B59-F9E6-4E57-B5B0-A9D577A45F3A}" destId="{B3542716-4520-48FC-B566-370142080A8B}" srcOrd="0" destOrd="0" presId="urn:microsoft.com/office/officeart/2005/8/layout/default"/>
    <dgm:cxn modelId="{7B19124B-D474-4E41-976E-FFF578513AF0}" srcId="{BEABA921-57EA-41FA-932E-E584FA624870}" destId="{7A18B322-8A2D-4E11-9A60-7D336DC551CB}" srcOrd="0" destOrd="0" parTransId="{E9739E84-0B59-46E4-9174-B88DB71842EE}" sibTransId="{EC1451FC-14A0-48F6-BF6E-2FB9A7BA0E35}"/>
    <dgm:cxn modelId="{EADD7E00-CD7C-4228-92E1-7EE2FC8A90BD}" type="presOf" srcId="{D204383D-F220-489A-96A8-1A43A4E05586}" destId="{3A6F0BAC-FD8D-4877-A346-486C91AC8498}" srcOrd="0" destOrd="0" presId="urn:microsoft.com/office/officeart/2005/8/layout/default"/>
    <dgm:cxn modelId="{4B2A6C1C-B01E-4777-B8E7-4C4CFDF9572B}" srcId="{BEABA921-57EA-41FA-932E-E584FA624870}" destId="{C5C12415-8FA5-4517-B4D4-2EE2E1EF1E4E}" srcOrd="1" destOrd="0" parTransId="{A9997007-DB3E-4991-823A-6D82CB065F8F}" sibTransId="{FBAA3A71-748D-4042-BC85-11744E3DF5F5}"/>
    <dgm:cxn modelId="{03989EF9-131E-4E18-9F24-9B2F4813BCA8}" type="presOf" srcId="{7A18B322-8A2D-4E11-9A60-7D336DC551CB}" destId="{A6AD1917-9E17-44DF-B6DA-35FC249F4384}" srcOrd="0" destOrd="0" presId="urn:microsoft.com/office/officeart/2005/8/layout/default"/>
    <dgm:cxn modelId="{3B9DB827-B144-4E40-A69B-357B0C63D7C0}" type="presOf" srcId="{C5C12415-8FA5-4517-B4D4-2EE2E1EF1E4E}" destId="{0AE550FD-542A-4393-A130-38F4C60A8831}" srcOrd="0" destOrd="0" presId="urn:microsoft.com/office/officeart/2005/8/layout/default"/>
    <dgm:cxn modelId="{57F096E3-DB70-4E83-9CBB-695C97A04378}" type="presOf" srcId="{0468B6B9-F705-454F-8A00-903948B64932}" destId="{73B4021F-9844-46D4-96AE-EC3906045292}" srcOrd="0" destOrd="0" presId="urn:microsoft.com/office/officeart/2005/8/layout/default"/>
    <dgm:cxn modelId="{953B0EC0-1C64-4C88-B36E-810746932C55}" srcId="{BEABA921-57EA-41FA-932E-E584FA624870}" destId="{09BFDFF9-BB35-4D5F-8542-9691A2EE8E7B}" srcOrd="3" destOrd="0" parTransId="{9CB5C9BE-F895-4903-A7D5-360DFFE3D7D3}" sibTransId="{04205DF3-10A5-4CB1-AF24-4CA086257349}"/>
    <dgm:cxn modelId="{9AE1ABAF-F179-4940-953C-9D5F09985E5F}" type="presParOf" srcId="{2C1CACC9-8AEB-405A-A237-51F21C8516CE}" destId="{A6AD1917-9E17-44DF-B6DA-35FC249F4384}" srcOrd="0" destOrd="0" presId="urn:microsoft.com/office/officeart/2005/8/layout/default"/>
    <dgm:cxn modelId="{84B779F3-38EC-4FE2-B906-8BC0E8960181}" type="presParOf" srcId="{2C1CACC9-8AEB-405A-A237-51F21C8516CE}" destId="{095E88EB-033B-4C51-A578-FF52D9023564}" srcOrd="1" destOrd="0" presId="urn:microsoft.com/office/officeart/2005/8/layout/default"/>
    <dgm:cxn modelId="{97D7AB2D-9B23-42A5-9CF5-09F831BA5870}" type="presParOf" srcId="{2C1CACC9-8AEB-405A-A237-51F21C8516CE}" destId="{0AE550FD-542A-4393-A130-38F4C60A8831}" srcOrd="2" destOrd="0" presId="urn:microsoft.com/office/officeart/2005/8/layout/default"/>
    <dgm:cxn modelId="{0B7D295A-7F10-47B9-8FFC-D41AB1C51E6B}" type="presParOf" srcId="{2C1CACC9-8AEB-405A-A237-51F21C8516CE}" destId="{15413304-06D5-41C6-8C94-336B52F96E69}" srcOrd="3" destOrd="0" presId="urn:microsoft.com/office/officeart/2005/8/layout/default"/>
    <dgm:cxn modelId="{9F817E6D-A222-4F04-A3BB-E5C427C3FA24}" type="presParOf" srcId="{2C1CACC9-8AEB-405A-A237-51F21C8516CE}" destId="{B3542716-4520-48FC-B566-370142080A8B}" srcOrd="4" destOrd="0" presId="urn:microsoft.com/office/officeart/2005/8/layout/default"/>
    <dgm:cxn modelId="{800B20B9-73B3-4DBC-94B7-BDD11F7473F2}" type="presParOf" srcId="{2C1CACC9-8AEB-405A-A237-51F21C8516CE}" destId="{EFA8DA95-1E12-4F7C-81C9-E9F425EC30AF}" srcOrd="5" destOrd="0" presId="urn:microsoft.com/office/officeart/2005/8/layout/default"/>
    <dgm:cxn modelId="{5F010590-7D5F-4DA8-B528-FE47C12D40CD}" type="presParOf" srcId="{2C1CACC9-8AEB-405A-A237-51F21C8516CE}" destId="{63FC7B6E-0437-4B42-A6D5-EA0EDA9E094F}" srcOrd="6" destOrd="0" presId="urn:microsoft.com/office/officeart/2005/8/layout/default"/>
    <dgm:cxn modelId="{45F8CE51-A100-4A03-8979-0C7837D8BC29}" type="presParOf" srcId="{2C1CACC9-8AEB-405A-A237-51F21C8516CE}" destId="{676A9034-D8E5-4FE9-9288-822BDBDDBD66}" srcOrd="7" destOrd="0" presId="urn:microsoft.com/office/officeart/2005/8/layout/default"/>
    <dgm:cxn modelId="{E7E61184-9F23-4DDF-8C84-79E63983B865}" type="presParOf" srcId="{2C1CACC9-8AEB-405A-A237-51F21C8516CE}" destId="{3A6F0BAC-FD8D-4877-A346-486C91AC8498}" srcOrd="8" destOrd="0" presId="urn:microsoft.com/office/officeart/2005/8/layout/default"/>
    <dgm:cxn modelId="{8C1BA4F6-08DE-49EB-A8A4-70C4955DDD0B}" type="presParOf" srcId="{2C1CACC9-8AEB-405A-A237-51F21C8516CE}" destId="{80AB9F38-51D1-4C8B-9721-09E3FCA34663}" srcOrd="9" destOrd="0" presId="urn:microsoft.com/office/officeart/2005/8/layout/default"/>
    <dgm:cxn modelId="{D354391B-DD3C-43E0-BB3E-B967639E2F48}" type="presParOf" srcId="{2C1CACC9-8AEB-405A-A237-51F21C8516CE}" destId="{331DF20D-9005-43F9-9A0E-7849AA6E17E7}" srcOrd="10" destOrd="0" presId="urn:microsoft.com/office/officeart/2005/8/layout/default"/>
    <dgm:cxn modelId="{1323CBBF-8A2D-44BA-984A-A32AE50C957C}" type="presParOf" srcId="{2C1CACC9-8AEB-405A-A237-51F21C8516CE}" destId="{9CC74AC4-FF55-4EC7-8EA8-59ED752509AD}" srcOrd="11" destOrd="0" presId="urn:microsoft.com/office/officeart/2005/8/layout/default"/>
    <dgm:cxn modelId="{A7145BCD-7389-4DA2-8400-12D47F446E09}" type="presParOf" srcId="{2C1CACC9-8AEB-405A-A237-51F21C8516CE}" destId="{73B4021F-9844-46D4-96AE-EC3906045292}" srcOrd="12" destOrd="0" presId="urn:microsoft.com/office/officeart/2005/8/layout/default"/>
    <dgm:cxn modelId="{22B43362-E717-40D4-8C9B-1F1350119D25}" type="presParOf" srcId="{2C1CACC9-8AEB-405A-A237-51F21C8516CE}" destId="{09B9017E-7D07-4163-9693-7659F1117D64}" srcOrd="13" destOrd="0" presId="urn:microsoft.com/office/officeart/2005/8/layout/default"/>
    <dgm:cxn modelId="{EB9B4E57-6927-4525-BAD6-2C34C6373BCF}" type="presParOf" srcId="{2C1CACC9-8AEB-405A-A237-51F21C8516CE}" destId="{EDE0BEAA-EF91-422B-8770-C821BCB1B62F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ABA921-57EA-41FA-932E-E584FA624870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18B322-8A2D-4E11-9A60-7D336DC551CB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Visually appealing</a:t>
          </a:r>
        </a:p>
      </dgm:t>
    </dgm:pt>
    <dgm:pt modelId="{E9739E84-0B59-46E4-9174-B88DB71842EE}" type="parTrans" cxnId="{7B19124B-D474-4E41-976E-FFF578513AF0}">
      <dgm:prSet/>
      <dgm:spPr/>
      <dgm:t>
        <a:bodyPr/>
        <a:lstStyle/>
        <a:p>
          <a:endParaRPr lang="en-US"/>
        </a:p>
      </dgm:t>
    </dgm:pt>
    <dgm:pt modelId="{EC1451FC-14A0-48F6-BF6E-2FB9A7BA0E35}" type="sibTrans" cxnId="{7B19124B-D474-4E41-976E-FFF578513AF0}">
      <dgm:prSet/>
      <dgm:spPr/>
      <dgm:t>
        <a:bodyPr/>
        <a:lstStyle/>
        <a:p>
          <a:endParaRPr lang="en-US"/>
        </a:p>
      </dgm:t>
    </dgm:pt>
    <dgm:pt modelId="{AC3A0B59-F9E6-4E57-B5B0-A9D577A45F3A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Use non-technical language</a:t>
          </a:r>
        </a:p>
      </dgm:t>
    </dgm:pt>
    <dgm:pt modelId="{A9976027-B6AC-4612-8EB1-B2786ECBFDA1}" type="parTrans" cxnId="{88A6BFCB-7954-44C4-9388-3C13708AAC6D}">
      <dgm:prSet/>
      <dgm:spPr/>
      <dgm:t>
        <a:bodyPr/>
        <a:lstStyle/>
        <a:p>
          <a:endParaRPr lang="en-US"/>
        </a:p>
      </dgm:t>
    </dgm:pt>
    <dgm:pt modelId="{4BC086A1-9FBF-4F71-B6D7-22EEED36B888}" type="sibTrans" cxnId="{88A6BFCB-7954-44C4-9388-3C13708AAC6D}">
      <dgm:prSet/>
      <dgm:spPr/>
      <dgm:t>
        <a:bodyPr/>
        <a:lstStyle/>
        <a:p>
          <a:endParaRPr lang="en-US"/>
        </a:p>
      </dgm:t>
    </dgm:pt>
    <dgm:pt modelId="{09BFDFF9-BB35-4D5F-8542-9691A2EE8E7B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Provide organized visual output of the results assessing a journal </a:t>
          </a:r>
        </a:p>
      </dgm:t>
    </dgm:pt>
    <dgm:pt modelId="{9CB5C9BE-F895-4903-A7D5-360DFFE3D7D3}" type="parTrans" cxnId="{953B0EC0-1C64-4C88-B36E-810746932C55}">
      <dgm:prSet/>
      <dgm:spPr/>
      <dgm:t>
        <a:bodyPr/>
        <a:lstStyle/>
        <a:p>
          <a:endParaRPr lang="en-US"/>
        </a:p>
      </dgm:t>
    </dgm:pt>
    <dgm:pt modelId="{04205DF3-10A5-4CB1-AF24-4CA086257349}" type="sibTrans" cxnId="{953B0EC0-1C64-4C88-B36E-810746932C55}">
      <dgm:prSet/>
      <dgm:spPr/>
      <dgm:t>
        <a:bodyPr/>
        <a:lstStyle/>
        <a:p>
          <a:endParaRPr lang="en-US"/>
        </a:p>
      </dgm:t>
    </dgm:pt>
    <dgm:pt modelId="{D204383D-F220-489A-96A8-1A43A4E05586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Safe to access for the user</a:t>
          </a:r>
        </a:p>
      </dgm:t>
    </dgm:pt>
    <dgm:pt modelId="{682F0985-5F9F-4EBA-9421-F6E72A57B5DC}" type="parTrans" cxnId="{220C8CB9-E2FD-4C12-BFCC-B806B15B2DE8}">
      <dgm:prSet/>
      <dgm:spPr/>
      <dgm:t>
        <a:bodyPr/>
        <a:lstStyle/>
        <a:p>
          <a:endParaRPr lang="en-US"/>
        </a:p>
      </dgm:t>
    </dgm:pt>
    <dgm:pt modelId="{580E845B-E781-4E4E-8983-3797F43180C5}" type="sibTrans" cxnId="{220C8CB9-E2FD-4C12-BFCC-B806B15B2DE8}">
      <dgm:prSet/>
      <dgm:spPr/>
      <dgm:t>
        <a:bodyPr/>
        <a:lstStyle/>
        <a:p>
          <a:endParaRPr lang="en-US"/>
        </a:p>
      </dgm:t>
    </dgm:pt>
    <dgm:pt modelId="{5C894BF5-068A-4512-9ED9-E9ED8E5DCED9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Have the ability to filter results</a:t>
          </a:r>
        </a:p>
      </dgm:t>
    </dgm:pt>
    <dgm:pt modelId="{6DAF019F-40E5-4F9F-B24C-1E8EC0EE791A}" type="parTrans" cxnId="{19938F6B-711E-46C0-B01F-EBC247BB0836}">
      <dgm:prSet/>
      <dgm:spPr/>
      <dgm:t>
        <a:bodyPr/>
        <a:lstStyle/>
        <a:p>
          <a:endParaRPr lang="en-US"/>
        </a:p>
      </dgm:t>
    </dgm:pt>
    <dgm:pt modelId="{467D7200-5669-4031-9E48-E020C839BF4C}" type="sibTrans" cxnId="{19938F6B-711E-46C0-B01F-EBC247BB0836}">
      <dgm:prSet/>
      <dgm:spPr/>
      <dgm:t>
        <a:bodyPr/>
        <a:lstStyle/>
        <a:p>
          <a:endParaRPr lang="en-US"/>
        </a:p>
      </dgm:t>
    </dgm:pt>
    <dgm:pt modelId="{C5C12415-8FA5-4517-B4D4-2EE2E1EF1E4E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Provide details on how to access the tool and information</a:t>
          </a:r>
        </a:p>
      </dgm:t>
    </dgm:pt>
    <dgm:pt modelId="{A9997007-DB3E-4991-823A-6D82CB065F8F}" type="parTrans" cxnId="{4B2A6C1C-B01E-4777-B8E7-4C4CFDF9572B}">
      <dgm:prSet/>
      <dgm:spPr/>
      <dgm:t>
        <a:bodyPr/>
        <a:lstStyle/>
        <a:p>
          <a:endParaRPr lang="en-US"/>
        </a:p>
      </dgm:t>
    </dgm:pt>
    <dgm:pt modelId="{FBAA3A71-748D-4042-BC85-11744E3DF5F5}" type="sibTrans" cxnId="{4B2A6C1C-B01E-4777-B8E7-4C4CFDF9572B}">
      <dgm:prSet/>
      <dgm:spPr/>
      <dgm:t>
        <a:bodyPr/>
        <a:lstStyle/>
        <a:p>
          <a:endParaRPr lang="en-US"/>
        </a:p>
      </dgm:t>
    </dgm:pt>
    <dgm:pt modelId="{0468B6B9-F705-454F-8A00-903948B64932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Should have an intuitive user-friendly display</a:t>
          </a:r>
        </a:p>
      </dgm:t>
    </dgm:pt>
    <dgm:pt modelId="{A5342F8C-B068-4231-95BD-48AD12A66093}" type="parTrans" cxnId="{FDCB4CCD-6FE8-49BC-9D9F-508061C8D835}">
      <dgm:prSet/>
      <dgm:spPr/>
      <dgm:t>
        <a:bodyPr/>
        <a:lstStyle/>
        <a:p>
          <a:endParaRPr lang="en-US"/>
        </a:p>
      </dgm:t>
    </dgm:pt>
    <dgm:pt modelId="{347472FC-EFBA-4A12-941D-BA1B892CA2FE}" type="sibTrans" cxnId="{FDCB4CCD-6FE8-49BC-9D9F-508061C8D835}">
      <dgm:prSet/>
      <dgm:spPr/>
      <dgm:t>
        <a:bodyPr/>
        <a:lstStyle/>
        <a:p>
          <a:endParaRPr lang="en-US"/>
        </a:p>
      </dgm:t>
    </dgm:pt>
    <dgm:pt modelId="{AA85971D-1B22-4C62-8F06-B0CF73278F94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Should be easily accessible</a:t>
          </a:r>
        </a:p>
      </dgm:t>
    </dgm:pt>
    <dgm:pt modelId="{F8174C05-647E-4C51-8F09-7C628801BAF3}" type="parTrans" cxnId="{555A7B88-8A62-482F-8A13-A7D730526FEB}">
      <dgm:prSet/>
      <dgm:spPr/>
      <dgm:t>
        <a:bodyPr/>
        <a:lstStyle/>
        <a:p>
          <a:endParaRPr lang="en-US"/>
        </a:p>
      </dgm:t>
    </dgm:pt>
    <dgm:pt modelId="{D85363D9-0107-4977-B5FC-658F39F31187}" type="sibTrans" cxnId="{555A7B88-8A62-482F-8A13-A7D730526FEB}">
      <dgm:prSet/>
      <dgm:spPr/>
      <dgm:t>
        <a:bodyPr/>
        <a:lstStyle/>
        <a:p>
          <a:endParaRPr lang="en-US"/>
        </a:p>
      </dgm:t>
    </dgm:pt>
    <dgm:pt modelId="{2C1CACC9-8AEB-405A-A237-51F21C8516CE}" type="pres">
      <dgm:prSet presAssocID="{BEABA921-57EA-41FA-932E-E584FA62487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AD1917-9E17-44DF-B6DA-35FC249F4384}" type="pres">
      <dgm:prSet presAssocID="{7A18B322-8A2D-4E11-9A60-7D336DC551CB}" presName="node" presStyleLbl="node1" presStyleIdx="0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095E88EB-033B-4C51-A578-FF52D9023564}" type="pres">
      <dgm:prSet presAssocID="{EC1451FC-14A0-48F6-BF6E-2FB9A7BA0E35}" presName="sibTrans" presStyleCnt="0"/>
      <dgm:spPr/>
    </dgm:pt>
    <dgm:pt modelId="{0AE550FD-542A-4393-A130-38F4C60A8831}" type="pres">
      <dgm:prSet presAssocID="{C5C12415-8FA5-4517-B4D4-2EE2E1EF1E4E}" presName="node" presStyleLbl="node1" presStyleIdx="1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15413304-06D5-41C6-8C94-336B52F96E69}" type="pres">
      <dgm:prSet presAssocID="{FBAA3A71-748D-4042-BC85-11744E3DF5F5}" presName="sibTrans" presStyleCnt="0"/>
      <dgm:spPr/>
    </dgm:pt>
    <dgm:pt modelId="{B3542716-4520-48FC-B566-370142080A8B}" type="pres">
      <dgm:prSet presAssocID="{AC3A0B59-F9E6-4E57-B5B0-A9D577A45F3A}" presName="node" presStyleLbl="node1" presStyleIdx="2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EFA8DA95-1E12-4F7C-81C9-E9F425EC30AF}" type="pres">
      <dgm:prSet presAssocID="{4BC086A1-9FBF-4F71-B6D7-22EEED36B888}" presName="sibTrans" presStyleCnt="0"/>
      <dgm:spPr/>
    </dgm:pt>
    <dgm:pt modelId="{63FC7B6E-0437-4B42-A6D5-EA0EDA9E094F}" type="pres">
      <dgm:prSet presAssocID="{09BFDFF9-BB35-4D5F-8542-9691A2EE8E7B}" presName="node" presStyleLbl="node1" presStyleIdx="3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676A9034-D8E5-4FE9-9288-822BDBDDBD66}" type="pres">
      <dgm:prSet presAssocID="{04205DF3-10A5-4CB1-AF24-4CA086257349}" presName="sibTrans" presStyleCnt="0"/>
      <dgm:spPr/>
    </dgm:pt>
    <dgm:pt modelId="{3A6F0BAC-FD8D-4877-A346-486C91AC8498}" type="pres">
      <dgm:prSet presAssocID="{D204383D-F220-489A-96A8-1A43A4E05586}" presName="node" presStyleLbl="node1" presStyleIdx="4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80AB9F38-51D1-4C8B-9721-09E3FCA34663}" type="pres">
      <dgm:prSet presAssocID="{580E845B-E781-4E4E-8983-3797F43180C5}" presName="sibTrans" presStyleCnt="0"/>
      <dgm:spPr/>
    </dgm:pt>
    <dgm:pt modelId="{331DF20D-9005-43F9-9A0E-7849AA6E17E7}" type="pres">
      <dgm:prSet presAssocID="{5C894BF5-068A-4512-9ED9-E9ED8E5DCED9}" presName="node" presStyleLbl="node1" presStyleIdx="5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9CC74AC4-FF55-4EC7-8EA8-59ED752509AD}" type="pres">
      <dgm:prSet presAssocID="{467D7200-5669-4031-9E48-E020C839BF4C}" presName="sibTrans" presStyleCnt="0"/>
      <dgm:spPr/>
    </dgm:pt>
    <dgm:pt modelId="{73B4021F-9844-46D4-96AE-EC3906045292}" type="pres">
      <dgm:prSet presAssocID="{0468B6B9-F705-454F-8A00-903948B64932}" presName="node" presStyleLbl="node1" presStyleIdx="6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09B9017E-7D07-4163-9693-7659F1117D64}" type="pres">
      <dgm:prSet presAssocID="{347472FC-EFBA-4A12-941D-BA1B892CA2FE}" presName="sibTrans" presStyleCnt="0"/>
      <dgm:spPr/>
    </dgm:pt>
    <dgm:pt modelId="{EDE0BEAA-EF91-422B-8770-C821BCB1B62F}" type="pres">
      <dgm:prSet presAssocID="{AA85971D-1B22-4C62-8F06-B0CF73278F94}" presName="node" presStyleLbl="node1" presStyleIdx="7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</dgm:ptLst>
  <dgm:cxnLst>
    <dgm:cxn modelId="{555A7B88-8A62-482F-8A13-A7D730526FEB}" srcId="{BEABA921-57EA-41FA-932E-E584FA624870}" destId="{AA85971D-1B22-4C62-8F06-B0CF73278F94}" srcOrd="7" destOrd="0" parTransId="{F8174C05-647E-4C51-8F09-7C628801BAF3}" sibTransId="{D85363D9-0107-4977-B5FC-658F39F31187}"/>
    <dgm:cxn modelId="{74EB2422-513D-4C01-BF6B-D07BADB1D02A}" type="presOf" srcId="{5C894BF5-068A-4512-9ED9-E9ED8E5DCED9}" destId="{331DF20D-9005-43F9-9A0E-7849AA6E17E7}" srcOrd="0" destOrd="0" presId="urn:microsoft.com/office/officeart/2005/8/layout/default"/>
    <dgm:cxn modelId="{C4A5359B-AEC7-46E8-B8EF-45F02C34BA02}" type="presOf" srcId="{BEABA921-57EA-41FA-932E-E584FA624870}" destId="{2C1CACC9-8AEB-405A-A237-51F21C8516CE}" srcOrd="0" destOrd="0" presId="urn:microsoft.com/office/officeart/2005/8/layout/default"/>
    <dgm:cxn modelId="{02A56F18-108F-4DD0-9FB5-CF8E8A53846D}" type="presOf" srcId="{09BFDFF9-BB35-4D5F-8542-9691A2EE8E7B}" destId="{63FC7B6E-0437-4B42-A6D5-EA0EDA9E094F}" srcOrd="0" destOrd="0" presId="urn:microsoft.com/office/officeart/2005/8/layout/default"/>
    <dgm:cxn modelId="{FDCB4CCD-6FE8-49BC-9D9F-508061C8D835}" srcId="{BEABA921-57EA-41FA-932E-E584FA624870}" destId="{0468B6B9-F705-454F-8A00-903948B64932}" srcOrd="6" destOrd="0" parTransId="{A5342F8C-B068-4231-95BD-48AD12A66093}" sibTransId="{347472FC-EFBA-4A12-941D-BA1B892CA2FE}"/>
    <dgm:cxn modelId="{C318B765-BEFB-4361-A1F5-C30F956317B3}" type="presOf" srcId="{AA85971D-1B22-4C62-8F06-B0CF73278F94}" destId="{EDE0BEAA-EF91-422B-8770-C821BCB1B62F}" srcOrd="0" destOrd="0" presId="urn:microsoft.com/office/officeart/2005/8/layout/default"/>
    <dgm:cxn modelId="{220C8CB9-E2FD-4C12-BFCC-B806B15B2DE8}" srcId="{BEABA921-57EA-41FA-932E-E584FA624870}" destId="{D204383D-F220-489A-96A8-1A43A4E05586}" srcOrd="4" destOrd="0" parTransId="{682F0985-5F9F-4EBA-9421-F6E72A57B5DC}" sibTransId="{580E845B-E781-4E4E-8983-3797F43180C5}"/>
    <dgm:cxn modelId="{88A6BFCB-7954-44C4-9388-3C13708AAC6D}" srcId="{BEABA921-57EA-41FA-932E-E584FA624870}" destId="{AC3A0B59-F9E6-4E57-B5B0-A9D577A45F3A}" srcOrd="2" destOrd="0" parTransId="{A9976027-B6AC-4612-8EB1-B2786ECBFDA1}" sibTransId="{4BC086A1-9FBF-4F71-B6D7-22EEED36B888}"/>
    <dgm:cxn modelId="{19938F6B-711E-46C0-B01F-EBC247BB0836}" srcId="{BEABA921-57EA-41FA-932E-E584FA624870}" destId="{5C894BF5-068A-4512-9ED9-E9ED8E5DCED9}" srcOrd="5" destOrd="0" parTransId="{6DAF019F-40E5-4F9F-B24C-1E8EC0EE791A}" sibTransId="{467D7200-5669-4031-9E48-E020C839BF4C}"/>
    <dgm:cxn modelId="{6BDBCCE9-21B7-4395-A578-3539652D40F9}" type="presOf" srcId="{AC3A0B59-F9E6-4E57-B5B0-A9D577A45F3A}" destId="{B3542716-4520-48FC-B566-370142080A8B}" srcOrd="0" destOrd="0" presId="urn:microsoft.com/office/officeart/2005/8/layout/default"/>
    <dgm:cxn modelId="{7B19124B-D474-4E41-976E-FFF578513AF0}" srcId="{BEABA921-57EA-41FA-932E-E584FA624870}" destId="{7A18B322-8A2D-4E11-9A60-7D336DC551CB}" srcOrd="0" destOrd="0" parTransId="{E9739E84-0B59-46E4-9174-B88DB71842EE}" sibTransId="{EC1451FC-14A0-48F6-BF6E-2FB9A7BA0E35}"/>
    <dgm:cxn modelId="{EADD7E00-CD7C-4228-92E1-7EE2FC8A90BD}" type="presOf" srcId="{D204383D-F220-489A-96A8-1A43A4E05586}" destId="{3A6F0BAC-FD8D-4877-A346-486C91AC8498}" srcOrd="0" destOrd="0" presId="urn:microsoft.com/office/officeart/2005/8/layout/default"/>
    <dgm:cxn modelId="{4B2A6C1C-B01E-4777-B8E7-4C4CFDF9572B}" srcId="{BEABA921-57EA-41FA-932E-E584FA624870}" destId="{C5C12415-8FA5-4517-B4D4-2EE2E1EF1E4E}" srcOrd="1" destOrd="0" parTransId="{A9997007-DB3E-4991-823A-6D82CB065F8F}" sibTransId="{FBAA3A71-748D-4042-BC85-11744E3DF5F5}"/>
    <dgm:cxn modelId="{03989EF9-131E-4E18-9F24-9B2F4813BCA8}" type="presOf" srcId="{7A18B322-8A2D-4E11-9A60-7D336DC551CB}" destId="{A6AD1917-9E17-44DF-B6DA-35FC249F4384}" srcOrd="0" destOrd="0" presId="urn:microsoft.com/office/officeart/2005/8/layout/default"/>
    <dgm:cxn modelId="{3B9DB827-B144-4E40-A69B-357B0C63D7C0}" type="presOf" srcId="{C5C12415-8FA5-4517-B4D4-2EE2E1EF1E4E}" destId="{0AE550FD-542A-4393-A130-38F4C60A8831}" srcOrd="0" destOrd="0" presId="urn:microsoft.com/office/officeart/2005/8/layout/default"/>
    <dgm:cxn modelId="{57F096E3-DB70-4E83-9CBB-695C97A04378}" type="presOf" srcId="{0468B6B9-F705-454F-8A00-903948B64932}" destId="{73B4021F-9844-46D4-96AE-EC3906045292}" srcOrd="0" destOrd="0" presId="urn:microsoft.com/office/officeart/2005/8/layout/default"/>
    <dgm:cxn modelId="{953B0EC0-1C64-4C88-B36E-810746932C55}" srcId="{BEABA921-57EA-41FA-932E-E584FA624870}" destId="{09BFDFF9-BB35-4D5F-8542-9691A2EE8E7B}" srcOrd="3" destOrd="0" parTransId="{9CB5C9BE-F895-4903-A7D5-360DFFE3D7D3}" sibTransId="{04205DF3-10A5-4CB1-AF24-4CA086257349}"/>
    <dgm:cxn modelId="{9AE1ABAF-F179-4940-953C-9D5F09985E5F}" type="presParOf" srcId="{2C1CACC9-8AEB-405A-A237-51F21C8516CE}" destId="{A6AD1917-9E17-44DF-B6DA-35FC249F4384}" srcOrd="0" destOrd="0" presId="urn:microsoft.com/office/officeart/2005/8/layout/default"/>
    <dgm:cxn modelId="{84B779F3-38EC-4FE2-B906-8BC0E8960181}" type="presParOf" srcId="{2C1CACC9-8AEB-405A-A237-51F21C8516CE}" destId="{095E88EB-033B-4C51-A578-FF52D9023564}" srcOrd="1" destOrd="0" presId="urn:microsoft.com/office/officeart/2005/8/layout/default"/>
    <dgm:cxn modelId="{97D7AB2D-9B23-42A5-9CF5-09F831BA5870}" type="presParOf" srcId="{2C1CACC9-8AEB-405A-A237-51F21C8516CE}" destId="{0AE550FD-542A-4393-A130-38F4C60A8831}" srcOrd="2" destOrd="0" presId="urn:microsoft.com/office/officeart/2005/8/layout/default"/>
    <dgm:cxn modelId="{0B7D295A-7F10-47B9-8FFC-D41AB1C51E6B}" type="presParOf" srcId="{2C1CACC9-8AEB-405A-A237-51F21C8516CE}" destId="{15413304-06D5-41C6-8C94-336B52F96E69}" srcOrd="3" destOrd="0" presId="urn:microsoft.com/office/officeart/2005/8/layout/default"/>
    <dgm:cxn modelId="{9F817E6D-A222-4F04-A3BB-E5C427C3FA24}" type="presParOf" srcId="{2C1CACC9-8AEB-405A-A237-51F21C8516CE}" destId="{B3542716-4520-48FC-B566-370142080A8B}" srcOrd="4" destOrd="0" presId="urn:microsoft.com/office/officeart/2005/8/layout/default"/>
    <dgm:cxn modelId="{800B20B9-73B3-4DBC-94B7-BDD11F7473F2}" type="presParOf" srcId="{2C1CACC9-8AEB-405A-A237-51F21C8516CE}" destId="{EFA8DA95-1E12-4F7C-81C9-E9F425EC30AF}" srcOrd="5" destOrd="0" presId="urn:microsoft.com/office/officeart/2005/8/layout/default"/>
    <dgm:cxn modelId="{5F010590-7D5F-4DA8-B528-FE47C12D40CD}" type="presParOf" srcId="{2C1CACC9-8AEB-405A-A237-51F21C8516CE}" destId="{63FC7B6E-0437-4B42-A6D5-EA0EDA9E094F}" srcOrd="6" destOrd="0" presId="urn:microsoft.com/office/officeart/2005/8/layout/default"/>
    <dgm:cxn modelId="{45F8CE51-A100-4A03-8979-0C7837D8BC29}" type="presParOf" srcId="{2C1CACC9-8AEB-405A-A237-51F21C8516CE}" destId="{676A9034-D8E5-4FE9-9288-822BDBDDBD66}" srcOrd="7" destOrd="0" presId="urn:microsoft.com/office/officeart/2005/8/layout/default"/>
    <dgm:cxn modelId="{E7E61184-9F23-4DDF-8C84-79E63983B865}" type="presParOf" srcId="{2C1CACC9-8AEB-405A-A237-51F21C8516CE}" destId="{3A6F0BAC-FD8D-4877-A346-486C91AC8498}" srcOrd="8" destOrd="0" presId="urn:microsoft.com/office/officeart/2005/8/layout/default"/>
    <dgm:cxn modelId="{8C1BA4F6-08DE-49EB-A8A4-70C4955DDD0B}" type="presParOf" srcId="{2C1CACC9-8AEB-405A-A237-51F21C8516CE}" destId="{80AB9F38-51D1-4C8B-9721-09E3FCA34663}" srcOrd="9" destOrd="0" presId="urn:microsoft.com/office/officeart/2005/8/layout/default"/>
    <dgm:cxn modelId="{D354391B-DD3C-43E0-BB3E-B967639E2F48}" type="presParOf" srcId="{2C1CACC9-8AEB-405A-A237-51F21C8516CE}" destId="{331DF20D-9005-43F9-9A0E-7849AA6E17E7}" srcOrd="10" destOrd="0" presId="urn:microsoft.com/office/officeart/2005/8/layout/default"/>
    <dgm:cxn modelId="{1323CBBF-8A2D-44BA-984A-A32AE50C957C}" type="presParOf" srcId="{2C1CACC9-8AEB-405A-A237-51F21C8516CE}" destId="{9CC74AC4-FF55-4EC7-8EA8-59ED752509AD}" srcOrd="11" destOrd="0" presId="urn:microsoft.com/office/officeart/2005/8/layout/default"/>
    <dgm:cxn modelId="{A7145BCD-7389-4DA2-8400-12D47F446E09}" type="presParOf" srcId="{2C1CACC9-8AEB-405A-A237-51F21C8516CE}" destId="{73B4021F-9844-46D4-96AE-EC3906045292}" srcOrd="12" destOrd="0" presId="urn:microsoft.com/office/officeart/2005/8/layout/default"/>
    <dgm:cxn modelId="{22B43362-E717-40D4-8C9B-1F1350119D25}" type="presParOf" srcId="{2C1CACC9-8AEB-405A-A237-51F21C8516CE}" destId="{09B9017E-7D07-4163-9693-7659F1117D64}" srcOrd="13" destOrd="0" presId="urn:microsoft.com/office/officeart/2005/8/layout/default"/>
    <dgm:cxn modelId="{EB9B4E57-6927-4525-BAD6-2C34C6373BCF}" type="presParOf" srcId="{2C1CACC9-8AEB-405A-A237-51F21C8516CE}" destId="{EDE0BEAA-EF91-422B-8770-C821BCB1B62F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ABA921-57EA-41FA-932E-E584FA624870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18B322-8A2D-4E11-9A60-7D336DC551CB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Through the academic community</a:t>
          </a:r>
        </a:p>
      </dgm:t>
    </dgm:pt>
    <dgm:pt modelId="{E9739E84-0B59-46E4-9174-B88DB71842EE}" type="parTrans" cxnId="{7B19124B-D474-4E41-976E-FFF578513AF0}">
      <dgm:prSet/>
      <dgm:spPr/>
      <dgm:t>
        <a:bodyPr/>
        <a:lstStyle/>
        <a:p>
          <a:endParaRPr lang="en-US"/>
        </a:p>
      </dgm:t>
    </dgm:pt>
    <dgm:pt modelId="{EC1451FC-14A0-48F6-BF6E-2FB9A7BA0E35}" type="sibTrans" cxnId="{7B19124B-D474-4E41-976E-FFF578513AF0}">
      <dgm:prSet/>
      <dgm:spPr/>
      <dgm:t>
        <a:bodyPr/>
        <a:lstStyle/>
        <a:p>
          <a:endParaRPr lang="en-US"/>
        </a:p>
      </dgm:t>
    </dgm:pt>
    <dgm:pt modelId="{AC3A0B59-F9E6-4E57-B5B0-A9D577A45F3A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Through learning institutions and/or </a:t>
          </a:r>
          <a:r>
            <a:rPr lang="en-US" sz="1800" dirty="0" smtClean="0">
              <a:latin typeface="Garamond" panose="02020404030301010803" pitchFamily="18" charset="0"/>
            </a:rPr>
            <a:t>hospitals</a:t>
          </a:r>
          <a:endParaRPr lang="en-US" sz="1800" dirty="0">
            <a:latin typeface="Garamond" panose="02020404030301010803" pitchFamily="18" charset="0"/>
          </a:endParaRPr>
        </a:p>
      </dgm:t>
    </dgm:pt>
    <dgm:pt modelId="{A9976027-B6AC-4612-8EB1-B2786ECBFDA1}" type="parTrans" cxnId="{88A6BFCB-7954-44C4-9388-3C13708AAC6D}">
      <dgm:prSet/>
      <dgm:spPr/>
      <dgm:t>
        <a:bodyPr/>
        <a:lstStyle/>
        <a:p>
          <a:endParaRPr lang="en-US"/>
        </a:p>
      </dgm:t>
    </dgm:pt>
    <dgm:pt modelId="{4BC086A1-9FBF-4F71-B6D7-22EEED36B888}" type="sibTrans" cxnId="{88A6BFCB-7954-44C4-9388-3C13708AAC6D}">
      <dgm:prSet/>
      <dgm:spPr/>
      <dgm:t>
        <a:bodyPr/>
        <a:lstStyle/>
        <a:p>
          <a:endParaRPr lang="en-US"/>
        </a:p>
      </dgm:t>
    </dgm:pt>
    <dgm:pt modelId="{09BFDFF9-BB35-4D5F-8542-9691A2EE8E7B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Through patient-centered outreach</a:t>
          </a:r>
        </a:p>
      </dgm:t>
    </dgm:pt>
    <dgm:pt modelId="{9CB5C9BE-F895-4903-A7D5-360DFFE3D7D3}" type="parTrans" cxnId="{953B0EC0-1C64-4C88-B36E-810746932C55}">
      <dgm:prSet/>
      <dgm:spPr/>
      <dgm:t>
        <a:bodyPr/>
        <a:lstStyle/>
        <a:p>
          <a:endParaRPr lang="en-US"/>
        </a:p>
      </dgm:t>
    </dgm:pt>
    <dgm:pt modelId="{04205DF3-10A5-4CB1-AF24-4CA086257349}" type="sibTrans" cxnId="{953B0EC0-1C64-4C88-B36E-810746932C55}">
      <dgm:prSet/>
      <dgm:spPr/>
      <dgm:t>
        <a:bodyPr/>
        <a:lstStyle/>
        <a:p>
          <a:endParaRPr lang="en-US"/>
        </a:p>
      </dgm:t>
    </dgm:pt>
    <dgm:pt modelId="{D204383D-F220-489A-96A8-1A43A4E05586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Through health professionals</a:t>
          </a:r>
        </a:p>
      </dgm:t>
    </dgm:pt>
    <dgm:pt modelId="{682F0985-5F9F-4EBA-9421-F6E72A57B5DC}" type="parTrans" cxnId="{220C8CB9-E2FD-4C12-BFCC-B806B15B2DE8}">
      <dgm:prSet/>
      <dgm:spPr/>
      <dgm:t>
        <a:bodyPr/>
        <a:lstStyle/>
        <a:p>
          <a:endParaRPr lang="en-US"/>
        </a:p>
      </dgm:t>
    </dgm:pt>
    <dgm:pt modelId="{580E845B-E781-4E4E-8983-3797F43180C5}" type="sibTrans" cxnId="{220C8CB9-E2FD-4C12-BFCC-B806B15B2DE8}">
      <dgm:prSet/>
      <dgm:spPr/>
      <dgm:t>
        <a:bodyPr/>
        <a:lstStyle/>
        <a:p>
          <a:endParaRPr lang="en-US"/>
        </a:p>
      </dgm:t>
    </dgm:pt>
    <dgm:pt modelId="{5C894BF5-068A-4512-9ED9-E9ED8E5DCED9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Through health and NGO organizations</a:t>
          </a:r>
        </a:p>
      </dgm:t>
    </dgm:pt>
    <dgm:pt modelId="{6DAF019F-40E5-4F9F-B24C-1E8EC0EE791A}" type="parTrans" cxnId="{19938F6B-711E-46C0-B01F-EBC247BB0836}">
      <dgm:prSet/>
      <dgm:spPr/>
      <dgm:t>
        <a:bodyPr/>
        <a:lstStyle/>
        <a:p>
          <a:endParaRPr lang="en-US"/>
        </a:p>
      </dgm:t>
    </dgm:pt>
    <dgm:pt modelId="{467D7200-5669-4031-9E48-E020C839BF4C}" type="sibTrans" cxnId="{19938F6B-711E-46C0-B01F-EBC247BB0836}">
      <dgm:prSet/>
      <dgm:spPr/>
      <dgm:t>
        <a:bodyPr/>
        <a:lstStyle/>
        <a:p>
          <a:endParaRPr lang="en-US"/>
        </a:p>
      </dgm:t>
    </dgm:pt>
    <dgm:pt modelId="{C5C12415-8FA5-4517-B4D4-2EE2E1EF1E4E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Through</a:t>
          </a:r>
          <a:r>
            <a:rPr lang="en-US" sz="1800" baseline="0" dirty="0">
              <a:latin typeface="Garamond" panose="02020404030301010803" pitchFamily="18" charset="0"/>
            </a:rPr>
            <a:t> media platforms</a:t>
          </a:r>
          <a:endParaRPr lang="en-US" sz="1800" dirty="0">
            <a:latin typeface="Garamond" panose="02020404030301010803" pitchFamily="18" charset="0"/>
          </a:endParaRPr>
        </a:p>
      </dgm:t>
    </dgm:pt>
    <dgm:pt modelId="{A9997007-DB3E-4991-823A-6D82CB065F8F}" type="parTrans" cxnId="{4B2A6C1C-B01E-4777-B8E7-4C4CFDF9572B}">
      <dgm:prSet/>
      <dgm:spPr/>
      <dgm:t>
        <a:bodyPr/>
        <a:lstStyle/>
        <a:p>
          <a:endParaRPr lang="en-US"/>
        </a:p>
      </dgm:t>
    </dgm:pt>
    <dgm:pt modelId="{FBAA3A71-748D-4042-BC85-11744E3DF5F5}" type="sibTrans" cxnId="{4B2A6C1C-B01E-4777-B8E7-4C4CFDF9572B}">
      <dgm:prSet/>
      <dgm:spPr/>
      <dgm:t>
        <a:bodyPr/>
        <a:lstStyle/>
        <a:p>
          <a:endParaRPr lang="en-US"/>
        </a:p>
      </dgm:t>
    </dgm:pt>
    <dgm:pt modelId="{0468B6B9-F705-454F-8A00-903948B64932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Through offering public education</a:t>
          </a:r>
        </a:p>
      </dgm:t>
    </dgm:pt>
    <dgm:pt modelId="{347472FC-EFBA-4A12-941D-BA1B892CA2FE}" type="sibTrans" cxnId="{FDCB4CCD-6FE8-49BC-9D9F-508061C8D835}">
      <dgm:prSet/>
      <dgm:spPr/>
      <dgm:t>
        <a:bodyPr/>
        <a:lstStyle/>
        <a:p>
          <a:endParaRPr lang="en-US"/>
        </a:p>
      </dgm:t>
    </dgm:pt>
    <dgm:pt modelId="{A5342F8C-B068-4231-95BD-48AD12A66093}" type="parTrans" cxnId="{FDCB4CCD-6FE8-49BC-9D9F-508061C8D835}">
      <dgm:prSet/>
      <dgm:spPr/>
      <dgm:t>
        <a:bodyPr/>
        <a:lstStyle/>
        <a:p>
          <a:endParaRPr lang="en-US"/>
        </a:p>
      </dgm:t>
    </dgm:pt>
    <dgm:pt modelId="{AA85971D-1B22-4C62-8F06-B0CF73278F94}">
      <dgm:prSet phldrT="[Text]"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By ensuring that it is accessible to all</a:t>
          </a:r>
        </a:p>
      </dgm:t>
    </dgm:pt>
    <dgm:pt modelId="{D85363D9-0107-4977-B5FC-658F39F31187}" type="sibTrans" cxnId="{555A7B88-8A62-482F-8A13-A7D730526FEB}">
      <dgm:prSet/>
      <dgm:spPr/>
      <dgm:t>
        <a:bodyPr/>
        <a:lstStyle/>
        <a:p>
          <a:endParaRPr lang="en-US"/>
        </a:p>
      </dgm:t>
    </dgm:pt>
    <dgm:pt modelId="{F8174C05-647E-4C51-8F09-7C628801BAF3}" type="parTrans" cxnId="{555A7B88-8A62-482F-8A13-A7D730526FEB}">
      <dgm:prSet/>
      <dgm:spPr/>
      <dgm:t>
        <a:bodyPr/>
        <a:lstStyle/>
        <a:p>
          <a:endParaRPr lang="en-US"/>
        </a:p>
      </dgm:t>
    </dgm:pt>
    <dgm:pt modelId="{0C76F451-6D16-48B9-A5D9-B1EFDAC9A4A5}">
      <dgm:prSet custT="1"/>
      <dgm:spPr/>
      <dgm:t>
        <a:bodyPr/>
        <a:lstStyle/>
        <a:p>
          <a:r>
            <a:rPr lang="en-US" sz="1800" dirty="0">
              <a:latin typeface="Garamond" panose="02020404030301010803" pitchFamily="18" charset="0"/>
            </a:rPr>
            <a:t>By making it available on search engines</a:t>
          </a:r>
        </a:p>
      </dgm:t>
    </dgm:pt>
    <dgm:pt modelId="{2857522A-B656-422B-A5CD-ADD38BF14218}" type="sibTrans" cxnId="{DB5C9898-C394-4A34-B118-CBD2F4EB0C02}">
      <dgm:prSet/>
      <dgm:spPr/>
      <dgm:t>
        <a:bodyPr/>
        <a:lstStyle/>
        <a:p>
          <a:endParaRPr lang="en-US"/>
        </a:p>
      </dgm:t>
    </dgm:pt>
    <dgm:pt modelId="{6B2C8638-19C4-4CC0-B31F-28647F731E73}" type="parTrans" cxnId="{DB5C9898-C394-4A34-B118-CBD2F4EB0C02}">
      <dgm:prSet/>
      <dgm:spPr/>
      <dgm:t>
        <a:bodyPr/>
        <a:lstStyle/>
        <a:p>
          <a:endParaRPr lang="en-US"/>
        </a:p>
      </dgm:t>
    </dgm:pt>
    <dgm:pt modelId="{2C1CACC9-8AEB-405A-A237-51F21C8516CE}" type="pres">
      <dgm:prSet presAssocID="{BEABA921-57EA-41FA-932E-E584FA62487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AD1917-9E17-44DF-B6DA-35FC249F4384}" type="pres">
      <dgm:prSet presAssocID="{7A18B322-8A2D-4E11-9A60-7D336DC551CB}" presName="node" presStyleLbl="node1" presStyleIdx="0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095E88EB-033B-4C51-A578-FF52D9023564}" type="pres">
      <dgm:prSet presAssocID="{EC1451FC-14A0-48F6-BF6E-2FB9A7BA0E35}" presName="sibTrans" presStyleCnt="0"/>
      <dgm:spPr/>
    </dgm:pt>
    <dgm:pt modelId="{0AE550FD-542A-4393-A130-38F4C60A8831}" type="pres">
      <dgm:prSet presAssocID="{C5C12415-8FA5-4517-B4D4-2EE2E1EF1E4E}" presName="node" presStyleLbl="node1" presStyleIdx="1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15413304-06D5-41C6-8C94-336B52F96E69}" type="pres">
      <dgm:prSet presAssocID="{FBAA3A71-748D-4042-BC85-11744E3DF5F5}" presName="sibTrans" presStyleCnt="0"/>
      <dgm:spPr/>
    </dgm:pt>
    <dgm:pt modelId="{B3542716-4520-48FC-B566-370142080A8B}" type="pres">
      <dgm:prSet presAssocID="{AC3A0B59-F9E6-4E57-B5B0-A9D577A45F3A}" presName="node" presStyleLbl="node1" presStyleIdx="2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EFA8DA95-1E12-4F7C-81C9-E9F425EC30AF}" type="pres">
      <dgm:prSet presAssocID="{4BC086A1-9FBF-4F71-B6D7-22EEED36B888}" presName="sibTrans" presStyleCnt="0"/>
      <dgm:spPr/>
    </dgm:pt>
    <dgm:pt modelId="{63FC7B6E-0437-4B42-A6D5-EA0EDA9E094F}" type="pres">
      <dgm:prSet presAssocID="{09BFDFF9-BB35-4D5F-8542-9691A2EE8E7B}" presName="node" presStyleLbl="node1" presStyleIdx="3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676A9034-D8E5-4FE9-9288-822BDBDDBD66}" type="pres">
      <dgm:prSet presAssocID="{04205DF3-10A5-4CB1-AF24-4CA086257349}" presName="sibTrans" presStyleCnt="0"/>
      <dgm:spPr/>
    </dgm:pt>
    <dgm:pt modelId="{3A6F0BAC-FD8D-4877-A346-486C91AC8498}" type="pres">
      <dgm:prSet presAssocID="{D204383D-F220-489A-96A8-1A43A4E05586}" presName="node" presStyleLbl="node1" presStyleIdx="4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80AB9F38-51D1-4C8B-9721-09E3FCA34663}" type="pres">
      <dgm:prSet presAssocID="{580E845B-E781-4E4E-8983-3797F43180C5}" presName="sibTrans" presStyleCnt="0"/>
      <dgm:spPr/>
    </dgm:pt>
    <dgm:pt modelId="{331DF20D-9005-43F9-9A0E-7849AA6E17E7}" type="pres">
      <dgm:prSet presAssocID="{5C894BF5-068A-4512-9ED9-E9ED8E5DCED9}" presName="node" presStyleLbl="node1" presStyleIdx="5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9CC74AC4-FF55-4EC7-8EA8-59ED752509AD}" type="pres">
      <dgm:prSet presAssocID="{467D7200-5669-4031-9E48-E020C839BF4C}" presName="sibTrans" presStyleCnt="0"/>
      <dgm:spPr/>
    </dgm:pt>
    <dgm:pt modelId="{73B4021F-9844-46D4-96AE-EC3906045292}" type="pres">
      <dgm:prSet presAssocID="{0468B6B9-F705-454F-8A00-903948B64932}" presName="node" presStyleLbl="node1" presStyleIdx="6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09B9017E-7D07-4163-9693-7659F1117D64}" type="pres">
      <dgm:prSet presAssocID="{347472FC-EFBA-4A12-941D-BA1B892CA2FE}" presName="sibTrans" presStyleCnt="0"/>
      <dgm:spPr/>
    </dgm:pt>
    <dgm:pt modelId="{EDE0BEAA-EF91-422B-8770-C821BCB1B62F}" type="pres">
      <dgm:prSet presAssocID="{AA85971D-1B22-4C62-8F06-B0CF73278F94}" presName="node" presStyleLbl="node1" presStyleIdx="7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F9ECB67D-F7BB-4C83-8428-7434DB872C7D}" type="pres">
      <dgm:prSet presAssocID="{D85363D9-0107-4977-B5FC-658F39F31187}" presName="sibTrans" presStyleCnt="0"/>
      <dgm:spPr/>
    </dgm:pt>
    <dgm:pt modelId="{2B7BADF2-E0A9-4070-9519-D07EA57A0A70}" type="pres">
      <dgm:prSet presAssocID="{0C76F451-6D16-48B9-A5D9-B1EFDAC9A4A5}" presName="node" presStyleLbl="node1" presStyleIdx="8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</dgm:ptLst>
  <dgm:cxnLst>
    <dgm:cxn modelId="{555A7B88-8A62-482F-8A13-A7D730526FEB}" srcId="{BEABA921-57EA-41FA-932E-E584FA624870}" destId="{AA85971D-1B22-4C62-8F06-B0CF73278F94}" srcOrd="7" destOrd="0" parTransId="{F8174C05-647E-4C51-8F09-7C628801BAF3}" sibTransId="{D85363D9-0107-4977-B5FC-658F39F31187}"/>
    <dgm:cxn modelId="{03989EF9-131E-4E18-9F24-9B2F4813BCA8}" type="presOf" srcId="{7A18B322-8A2D-4E11-9A60-7D336DC551CB}" destId="{A6AD1917-9E17-44DF-B6DA-35FC249F4384}" srcOrd="0" destOrd="0" presId="urn:microsoft.com/office/officeart/2005/8/layout/default"/>
    <dgm:cxn modelId="{C4A5359B-AEC7-46E8-B8EF-45F02C34BA02}" type="presOf" srcId="{BEABA921-57EA-41FA-932E-E584FA624870}" destId="{2C1CACC9-8AEB-405A-A237-51F21C8516CE}" srcOrd="0" destOrd="0" presId="urn:microsoft.com/office/officeart/2005/8/layout/default"/>
    <dgm:cxn modelId="{FDCB4CCD-6FE8-49BC-9D9F-508061C8D835}" srcId="{BEABA921-57EA-41FA-932E-E584FA624870}" destId="{0468B6B9-F705-454F-8A00-903948B64932}" srcOrd="6" destOrd="0" parTransId="{A5342F8C-B068-4231-95BD-48AD12A66093}" sibTransId="{347472FC-EFBA-4A12-941D-BA1B892CA2FE}"/>
    <dgm:cxn modelId="{EADD7E00-CD7C-4228-92E1-7EE2FC8A90BD}" type="presOf" srcId="{D204383D-F220-489A-96A8-1A43A4E05586}" destId="{3A6F0BAC-FD8D-4877-A346-486C91AC8498}" srcOrd="0" destOrd="0" presId="urn:microsoft.com/office/officeart/2005/8/layout/default"/>
    <dgm:cxn modelId="{DB5C9898-C394-4A34-B118-CBD2F4EB0C02}" srcId="{BEABA921-57EA-41FA-932E-E584FA624870}" destId="{0C76F451-6D16-48B9-A5D9-B1EFDAC9A4A5}" srcOrd="8" destOrd="0" parTransId="{6B2C8638-19C4-4CC0-B31F-28647F731E73}" sibTransId="{2857522A-B656-422B-A5CD-ADD38BF14218}"/>
    <dgm:cxn modelId="{7B19124B-D474-4E41-976E-FFF578513AF0}" srcId="{BEABA921-57EA-41FA-932E-E584FA624870}" destId="{7A18B322-8A2D-4E11-9A60-7D336DC551CB}" srcOrd="0" destOrd="0" parTransId="{E9739E84-0B59-46E4-9174-B88DB71842EE}" sibTransId="{EC1451FC-14A0-48F6-BF6E-2FB9A7BA0E35}"/>
    <dgm:cxn modelId="{02A56F18-108F-4DD0-9FB5-CF8E8A53846D}" type="presOf" srcId="{09BFDFF9-BB35-4D5F-8542-9691A2EE8E7B}" destId="{63FC7B6E-0437-4B42-A6D5-EA0EDA9E094F}" srcOrd="0" destOrd="0" presId="urn:microsoft.com/office/officeart/2005/8/layout/default"/>
    <dgm:cxn modelId="{6BDBCCE9-21B7-4395-A578-3539652D40F9}" type="presOf" srcId="{AC3A0B59-F9E6-4E57-B5B0-A9D577A45F3A}" destId="{B3542716-4520-48FC-B566-370142080A8B}" srcOrd="0" destOrd="0" presId="urn:microsoft.com/office/officeart/2005/8/layout/default"/>
    <dgm:cxn modelId="{74EB2422-513D-4C01-BF6B-D07BADB1D02A}" type="presOf" srcId="{5C894BF5-068A-4512-9ED9-E9ED8E5DCED9}" destId="{331DF20D-9005-43F9-9A0E-7849AA6E17E7}" srcOrd="0" destOrd="0" presId="urn:microsoft.com/office/officeart/2005/8/layout/default"/>
    <dgm:cxn modelId="{57F096E3-DB70-4E83-9CBB-695C97A04378}" type="presOf" srcId="{0468B6B9-F705-454F-8A00-903948B64932}" destId="{73B4021F-9844-46D4-96AE-EC3906045292}" srcOrd="0" destOrd="0" presId="urn:microsoft.com/office/officeart/2005/8/layout/default"/>
    <dgm:cxn modelId="{220C8CB9-E2FD-4C12-BFCC-B806B15B2DE8}" srcId="{BEABA921-57EA-41FA-932E-E584FA624870}" destId="{D204383D-F220-489A-96A8-1A43A4E05586}" srcOrd="4" destOrd="0" parTransId="{682F0985-5F9F-4EBA-9421-F6E72A57B5DC}" sibTransId="{580E845B-E781-4E4E-8983-3797F43180C5}"/>
    <dgm:cxn modelId="{953B0EC0-1C64-4C88-B36E-810746932C55}" srcId="{BEABA921-57EA-41FA-932E-E584FA624870}" destId="{09BFDFF9-BB35-4D5F-8542-9691A2EE8E7B}" srcOrd="3" destOrd="0" parTransId="{9CB5C9BE-F895-4903-A7D5-360DFFE3D7D3}" sibTransId="{04205DF3-10A5-4CB1-AF24-4CA086257349}"/>
    <dgm:cxn modelId="{4B2A6C1C-B01E-4777-B8E7-4C4CFDF9572B}" srcId="{BEABA921-57EA-41FA-932E-E584FA624870}" destId="{C5C12415-8FA5-4517-B4D4-2EE2E1EF1E4E}" srcOrd="1" destOrd="0" parTransId="{A9997007-DB3E-4991-823A-6D82CB065F8F}" sibTransId="{FBAA3A71-748D-4042-BC85-11744E3DF5F5}"/>
    <dgm:cxn modelId="{C318B765-BEFB-4361-A1F5-C30F956317B3}" type="presOf" srcId="{AA85971D-1B22-4C62-8F06-B0CF73278F94}" destId="{EDE0BEAA-EF91-422B-8770-C821BCB1B62F}" srcOrd="0" destOrd="0" presId="urn:microsoft.com/office/officeart/2005/8/layout/default"/>
    <dgm:cxn modelId="{19938F6B-711E-46C0-B01F-EBC247BB0836}" srcId="{BEABA921-57EA-41FA-932E-E584FA624870}" destId="{5C894BF5-068A-4512-9ED9-E9ED8E5DCED9}" srcOrd="5" destOrd="0" parTransId="{6DAF019F-40E5-4F9F-B24C-1E8EC0EE791A}" sibTransId="{467D7200-5669-4031-9E48-E020C839BF4C}"/>
    <dgm:cxn modelId="{65834E31-91F4-4CB4-B109-4EFD634708E7}" type="presOf" srcId="{0C76F451-6D16-48B9-A5D9-B1EFDAC9A4A5}" destId="{2B7BADF2-E0A9-4070-9519-D07EA57A0A70}" srcOrd="0" destOrd="0" presId="urn:microsoft.com/office/officeart/2005/8/layout/default"/>
    <dgm:cxn modelId="{3B9DB827-B144-4E40-A69B-357B0C63D7C0}" type="presOf" srcId="{C5C12415-8FA5-4517-B4D4-2EE2E1EF1E4E}" destId="{0AE550FD-542A-4393-A130-38F4C60A8831}" srcOrd="0" destOrd="0" presId="urn:microsoft.com/office/officeart/2005/8/layout/default"/>
    <dgm:cxn modelId="{88A6BFCB-7954-44C4-9388-3C13708AAC6D}" srcId="{BEABA921-57EA-41FA-932E-E584FA624870}" destId="{AC3A0B59-F9E6-4E57-B5B0-A9D577A45F3A}" srcOrd="2" destOrd="0" parTransId="{A9976027-B6AC-4612-8EB1-B2786ECBFDA1}" sibTransId="{4BC086A1-9FBF-4F71-B6D7-22EEED36B888}"/>
    <dgm:cxn modelId="{9AE1ABAF-F179-4940-953C-9D5F09985E5F}" type="presParOf" srcId="{2C1CACC9-8AEB-405A-A237-51F21C8516CE}" destId="{A6AD1917-9E17-44DF-B6DA-35FC249F4384}" srcOrd="0" destOrd="0" presId="urn:microsoft.com/office/officeart/2005/8/layout/default"/>
    <dgm:cxn modelId="{84B779F3-38EC-4FE2-B906-8BC0E8960181}" type="presParOf" srcId="{2C1CACC9-8AEB-405A-A237-51F21C8516CE}" destId="{095E88EB-033B-4C51-A578-FF52D9023564}" srcOrd="1" destOrd="0" presId="urn:microsoft.com/office/officeart/2005/8/layout/default"/>
    <dgm:cxn modelId="{97D7AB2D-9B23-42A5-9CF5-09F831BA5870}" type="presParOf" srcId="{2C1CACC9-8AEB-405A-A237-51F21C8516CE}" destId="{0AE550FD-542A-4393-A130-38F4C60A8831}" srcOrd="2" destOrd="0" presId="urn:microsoft.com/office/officeart/2005/8/layout/default"/>
    <dgm:cxn modelId="{0B7D295A-7F10-47B9-8FFC-D41AB1C51E6B}" type="presParOf" srcId="{2C1CACC9-8AEB-405A-A237-51F21C8516CE}" destId="{15413304-06D5-41C6-8C94-336B52F96E69}" srcOrd="3" destOrd="0" presId="urn:microsoft.com/office/officeart/2005/8/layout/default"/>
    <dgm:cxn modelId="{9F817E6D-A222-4F04-A3BB-E5C427C3FA24}" type="presParOf" srcId="{2C1CACC9-8AEB-405A-A237-51F21C8516CE}" destId="{B3542716-4520-48FC-B566-370142080A8B}" srcOrd="4" destOrd="0" presId="urn:microsoft.com/office/officeart/2005/8/layout/default"/>
    <dgm:cxn modelId="{800B20B9-73B3-4DBC-94B7-BDD11F7473F2}" type="presParOf" srcId="{2C1CACC9-8AEB-405A-A237-51F21C8516CE}" destId="{EFA8DA95-1E12-4F7C-81C9-E9F425EC30AF}" srcOrd="5" destOrd="0" presId="urn:microsoft.com/office/officeart/2005/8/layout/default"/>
    <dgm:cxn modelId="{5F010590-7D5F-4DA8-B528-FE47C12D40CD}" type="presParOf" srcId="{2C1CACC9-8AEB-405A-A237-51F21C8516CE}" destId="{63FC7B6E-0437-4B42-A6D5-EA0EDA9E094F}" srcOrd="6" destOrd="0" presId="urn:microsoft.com/office/officeart/2005/8/layout/default"/>
    <dgm:cxn modelId="{45F8CE51-A100-4A03-8979-0C7837D8BC29}" type="presParOf" srcId="{2C1CACC9-8AEB-405A-A237-51F21C8516CE}" destId="{676A9034-D8E5-4FE9-9288-822BDBDDBD66}" srcOrd="7" destOrd="0" presId="urn:microsoft.com/office/officeart/2005/8/layout/default"/>
    <dgm:cxn modelId="{E7E61184-9F23-4DDF-8C84-79E63983B865}" type="presParOf" srcId="{2C1CACC9-8AEB-405A-A237-51F21C8516CE}" destId="{3A6F0BAC-FD8D-4877-A346-486C91AC8498}" srcOrd="8" destOrd="0" presId="urn:microsoft.com/office/officeart/2005/8/layout/default"/>
    <dgm:cxn modelId="{8C1BA4F6-08DE-49EB-A8A4-70C4955DDD0B}" type="presParOf" srcId="{2C1CACC9-8AEB-405A-A237-51F21C8516CE}" destId="{80AB9F38-51D1-4C8B-9721-09E3FCA34663}" srcOrd="9" destOrd="0" presId="urn:microsoft.com/office/officeart/2005/8/layout/default"/>
    <dgm:cxn modelId="{D354391B-DD3C-43E0-BB3E-B967639E2F48}" type="presParOf" srcId="{2C1CACC9-8AEB-405A-A237-51F21C8516CE}" destId="{331DF20D-9005-43F9-9A0E-7849AA6E17E7}" srcOrd="10" destOrd="0" presId="urn:microsoft.com/office/officeart/2005/8/layout/default"/>
    <dgm:cxn modelId="{1323CBBF-8A2D-44BA-984A-A32AE50C957C}" type="presParOf" srcId="{2C1CACC9-8AEB-405A-A237-51F21C8516CE}" destId="{9CC74AC4-FF55-4EC7-8EA8-59ED752509AD}" srcOrd="11" destOrd="0" presId="urn:microsoft.com/office/officeart/2005/8/layout/default"/>
    <dgm:cxn modelId="{A7145BCD-7389-4DA2-8400-12D47F446E09}" type="presParOf" srcId="{2C1CACC9-8AEB-405A-A237-51F21C8516CE}" destId="{73B4021F-9844-46D4-96AE-EC3906045292}" srcOrd="12" destOrd="0" presId="urn:microsoft.com/office/officeart/2005/8/layout/default"/>
    <dgm:cxn modelId="{22B43362-E717-40D4-8C9B-1F1350119D25}" type="presParOf" srcId="{2C1CACC9-8AEB-405A-A237-51F21C8516CE}" destId="{09B9017E-7D07-4163-9693-7659F1117D64}" srcOrd="13" destOrd="0" presId="urn:microsoft.com/office/officeart/2005/8/layout/default"/>
    <dgm:cxn modelId="{EB9B4E57-6927-4525-BAD6-2C34C6373BCF}" type="presParOf" srcId="{2C1CACC9-8AEB-405A-A237-51F21C8516CE}" destId="{EDE0BEAA-EF91-422B-8770-C821BCB1B62F}" srcOrd="14" destOrd="0" presId="urn:microsoft.com/office/officeart/2005/8/layout/default"/>
    <dgm:cxn modelId="{BA9EC7C9-EA9A-4043-AE43-8B06E807C594}" type="presParOf" srcId="{2C1CACC9-8AEB-405A-A237-51F21C8516CE}" destId="{F9ECB67D-F7BB-4C83-8428-7434DB872C7D}" srcOrd="15" destOrd="0" presId="urn:microsoft.com/office/officeart/2005/8/layout/default"/>
    <dgm:cxn modelId="{74C511BE-1A40-4758-9BE1-98DD2E598F6B}" type="presParOf" srcId="{2C1CACC9-8AEB-405A-A237-51F21C8516CE}" destId="{2B7BADF2-E0A9-4070-9519-D07EA57A0A70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ABA921-57EA-41FA-932E-E584FA624870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18B322-8A2D-4E11-9A60-7D336DC551CB}">
      <dgm:prSet phldrT="[Text]" custT="1"/>
      <dgm:spPr/>
      <dgm:t>
        <a:bodyPr/>
        <a:lstStyle/>
        <a:p>
          <a:r>
            <a:rPr lang="en-US" sz="2000" dirty="0" smtClean="0">
              <a:latin typeface="Garamond" panose="02020404030301010803" pitchFamily="18" charset="0"/>
            </a:rPr>
            <a:t>Built-in </a:t>
          </a:r>
          <a:r>
            <a:rPr lang="en-US" sz="2000" dirty="0">
              <a:latin typeface="Garamond" panose="02020404030301010803" pitchFamily="18" charset="0"/>
            </a:rPr>
            <a:t>user metrics</a:t>
          </a:r>
        </a:p>
      </dgm:t>
    </dgm:pt>
    <dgm:pt modelId="{E9739E84-0B59-46E4-9174-B88DB71842EE}" type="parTrans" cxnId="{7B19124B-D474-4E41-976E-FFF578513AF0}">
      <dgm:prSet/>
      <dgm:spPr/>
      <dgm:t>
        <a:bodyPr/>
        <a:lstStyle/>
        <a:p>
          <a:endParaRPr lang="en-US"/>
        </a:p>
      </dgm:t>
    </dgm:pt>
    <dgm:pt modelId="{EC1451FC-14A0-48F6-BF6E-2FB9A7BA0E35}" type="sibTrans" cxnId="{7B19124B-D474-4E41-976E-FFF578513AF0}">
      <dgm:prSet/>
      <dgm:spPr/>
      <dgm:t>
        <a:bodyPr/>
        <a:lstStyle/>
        <a:p>
          <a:endParaRPr lang="en-US"/>
        </a:p>
      </dgm:t>
    </dgm:pt>
    <dgm:pt modelId="{AC3A0B59-F9E6-4E57-B5B0-A9D577A45F3A}">
      <dgm:prSet phldrT="[Text]" custT="1"/>
      <dgm:spPr/>
      <dgm:t>
        <a:bodyPr/>
        <a:lstStyle/>
        <a:p>
          <a:r>
            <a:rPr lang="en-US" sz="2000" dirty="0" smtClean="0">
              <a:latin typeface="Garamond" panose="02020404030301010803" pitchFamily="18" charset="0"/>
            </a:rPr>
            <a:t>Health </a:t>
          </a:r>
          <a:r>
            <a:rPr lang="en-US" sz="2000" dirty="0">
              <a:latin typeface="Garamond" panose="02020404030301010803" pitchFamily="18" charset="0"/>
            </a:rPr>
            <a:t>professional and researchers’ feedback</a:t>
          </a:r>
        </a:p>
      </dgm:t>
    </dgm:pt>
    <dgm:pt modelId="{A9976027-B6AC-4612-8EB1-B2786ECBFDA1}" type="parTrans" cxnId="{88A6BFCB-7954-44C4-9388-3C13708AAC6D}">
      <dgm:prSet/>
      <dgm:spPr/>
      <dgm:t>
        <a:bodyPr/>
        <a:lstStyle/>
        <a:p>
          <a:endParaRPr lang="en-US"/>
        </a:p>
      </dgm:t>
    </dgm:pt>
    <dgm:pt modelId="{4BC086A1-9FBF-4F71-B6D7-22EEED36B888}" type="sibTrans" cxnId="{88A6BFCB-7954-44C4-9388-3C13708AAC6D}">
      <dgm:prSet/>
      <dgm:spPr/>
      <dgm:t>
        <a:bodyPr/>
        <a:lstStyle/>
        <a:p>
          <a:endParaRPr lang="en-US"/>
        </a:p>
      </dgm:t>
    </dgm:pt>
    <dgm:pt modelId="{C5C12415-8FA5-4517-B4D4-2EE2E1EF1E4E}">
      <dgm:prSet phldrT="[Text]" custT="1"/>
      <dgm:spPr/>
      <dgm:t>
        <a:bodyPr/>
        <a:lstStyle/>
        <a:p>
          <a:r>
            <a:rPr lang="en-US" sz="2000" baseline="0" dirty="0" smtClean="0">
              <a:latin typeface="Garamond" panose="02020404030301010803" pitchFamily="18" charset="0"/>
            </a:rPr>
            <a:t>User </a:t>
          </a:r>
          <a:r>
            <a:rPr lang="en-US" sz="2000" baseline="0" dirty="0">
              <a:latin typeface="Garamond" panose="02020404030301010803" pitchFamily="18" charset="0"/>
            </a:rPr>
            <a:t>feedback</a:t>
          </a:r>
          <a:endParaRPr lang="en-US" sz="2000" dirty="0">
            <a:latin typeface="Garamond" panose="02020404030301010803" pitchFamily="18" charset="0"/>
          </a:endParaRPr>
        </a:p>
      </dgm:t>
    </dgm:pt>
    <dgm:pt modelId="{A9997007-DB3E-4991-823A-6D82CB065F8F}" type="parTrans" cxnId="{4B2A6C1C-B01E-4777-B8E7-4C4CFDF9572B}">
      <dgm:prSet/>
      <dgm:spPr/>
      <dgm:t>
        <a:bodyPr/>
        <a:lstStyle/>
        <a:p>
          <a:endParaRPr lang="en-US"/>
        </a:p>
      </dgm:t>
    </dgm:pt>
    <dgm:pt modelId="{FBAA3A71-748D-4042-BC85-11744E3DF5F5}" type="sibTrans" cxnId="{4B2A6C1C-B01E-4777-B8E7-4C4CFDF9572B}">
      <dgm:prSet/>
      <dgm:spPr/>
      <dgm:t>
        <a:bodyPr/>
        <a:lstStyle/>
        <a:p>
          <a:endParaRPr lang="en-US"/>
        </a:p>
      </dgm:t>
    </dgm:pt>
    <dgm:pt modelId="{2C1CACC9-8AEB-405A-A237-51F21C8516CE}" type="pres">
      <dgm:prSet presAssocID="{BEABA921-57EA-41FA-932E-E584FA62487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AD1917-9E17-44DF-B6DA-35FC249F4384}" type="pres">
      <dgm:prSet presAssocID="{7A18B322-8A2D-4E11-9A60-7D336DC551CB}" presName="node" presStyleLbl="node1" presStyleIdx="0" presStyleCnt="3" custScaleX="86720" custScaleY="88797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095E88EB-033B-4C51-A578-FF52D9023564}" type="pres">
      <dgm:prSet presAssocID="{EC1451FC-14A0-48F6-BF6E-2FB9A7BA0E35}" presName="sibTrans" presStyleCnt="0"/>
      <dgm:spPr/>
    </dgm:pt>
    <dgm:pt modelId="{0AE550FD-542A-4393-A130-38F4C60A8831}" type="pres">
      <dgm:prSet presAssocID="{C5C12415-8FA5-4517-B4D4-2EE2E1EF1E4E}" presName="node" presStyleLbl="node1" presStyleIdx="1" presStyleCnt="3" custScaleX="88420" custScaleY="91912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15413304-06D5-41C6-8C94-336B52F96E69}" type="pres">
      <dgm:prSet presAssocID="{FBAA3A71-748D-4042-BC85-11744E3DF5F5}" presName="sibTrans" presStyleCnt="0"/>
      <dgm:spPr/>
    </dgm:pt>
    <dgm:pt modelId="{B3542716-4520-48FC-B566-370142080A8B}" type="pres">
      <dgm:prSet presAssocID="{AC3A0B59-F9E6-4E57-B5B0-A9D577A45F3A}" presName="node" presStyleLbl="node1" presStyleIdx="2" presStyleCnt="3" custScaleX="85112" custScaleY="90458" custLinFactNeighborX="642" custLinFactNeighborY="4773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</dgm:ptLst>
  <dgm:cxnLst>
    <dgm:cxn modelId="{4B2A6C1C-B01E-4777-B8E7-4C4CFDF9572B}" srcId="{BEABA921-57EA-41FA-932E-E584FA624870}" destId="{C5C12415-8FA5-4517-B4D4-2EE2E1EF1E4E}" srcOrd="1" destOrd="0" parTransId="{A9997007-DB3E-4991-823A-6D82CB065F8F}" sibTransId="{FBAA3A71-748D-4042-BC85-11744E3DF5F5}"/>
    <dgm:cxn modelId="{03989EF9-131E-4E18-9F24-9B2F4813BCA8}" type="presOf" srcId="{7A18B322-8A2D-4E11-9A60-7D336DC551CB}" destId="{A6AD1917-9E17-44DF-B6DA-35FC249F4384}" srcOrd="0" destOrd="0" presId="urn:microsoft.com/office/officeart/2005/8/layout/default"/>
    <dgm:cxn modelId="{6BDBCCE9-21B7-4395-A578-3539652D40F9}" type="presOf" srcId="{AC3A0B59-F9E6-4E57-B5B0-A9D577A45F3A}" destId="{B3542716-4520-48FC-B566-370142080A8B}" srcOrd="0" destOrd="0" presId="urn:microsoft.com/office/officeart/2005/8/layout/default"/>
    <dgm:cxn modelId="{C4A5359B-AEC7-46E8-B8EF-45F02C34BA02}" type="presOf" srcId="{BEABA921-57EA-41FA-932E-E584FA624870}" destId="{2C1CACC9-8AEB-405A-A237-51F21C8516CE}" srcOrd="0" destOrd="0" presId="urn:microsoft.com/office/officeart/2005/8/layout/default"/>
    <dgm:cxn modelId="{3B9DB827-B144-4E40-A69B-357B0C63D7C0}" type="presOf" srcId="{C5C12415-8FA5-4517-B4D4-2EE2E1EF1E4E}" destId="{0AE550FD-542A-4393-A130-38F4C60A8831}" srcOrd="0" destOrd="0" presId="urn:microsoft.com/office/officeart/2005/8/layout/default"/>
    <dgm:cxn modelId="{7B19124B-D474-4E41-976E-FFF578513AF0}" srcId="{BEABA921-57EA-41FA-932E-E584FA624870}" destId="{7A18B322-8A2D-4E11-9A60-7D336DC551CB}" srcOrd="0" destOrd="0" parTransId="{E9739E84-0B59-46E4-9174-B88DB71842EE}" sibTransId="{EC1451FC-14A0-48F6-BF6E-2FB9A7BA0E35}"/>
    <dgm:cxn modelId="{88A6BFCB-7954-44C4-9388-3C13708AAC6D}" srcId="{BEABA921-57EA-41FA-932E-E584FA624870}" destId="{AC3A0B59-F9E6-4E57-B5B0-A9D577A45F3A}" srcOrd="2" destOrd="0" parTransId="{A9976027-B6AC-4612-8EB1-B2786ECBFDA1}" sibTransId="{4BC086A1-9FBF-4F71-B6D7-22EEED36B888}"/>
    <dgm:cxn modelId="{9AE1ABAF-F179-4940-953C-9D5F09985E5F}" type="presParOf" srcId="{2C1CACC9-8AEB-405A-A237-51F21C8516CE}" destId="{A6AD1917-9E17-44DF-B6DA-35FC249F4384}" srcOrd="0" destOrd="0" presId="urn:microsoft.com/office/officeart/2005/8/layout/default"/>
    <dgm:cxn modelId="{84B779F3-38EC-4FE2-B906-8BC0E8960181}" type="presParOf" srcId="{2C1CACC9-8AEB-405A-A237-51F21C8516CE}" destId="{095E88EB-033B-4C51-A578-FF52D9023564}" srcOrd="1" destOrd="0" presId="urn:microsoft.com/office/officeart/2005/8/layout/default"/>
    <dgm:cxn modelId="{97D7AB2D-9B23-42A5-9CF5-09F831BA5870}" type="presParOf" srcId="{2C1CACC9-8AEB-405A-A237-51F21C8516CE}" destId="{0AE550FD-542A-4393-A130-38F4C60A8831}" srcOrd="2" destOrd="0" presId="urn:microsoft.com/office/officeart/2005/8/layout/default"/>
    <dgm:cxn modelId="{0B7D295A-7F10-47B9-8FFC-D41AB1C51E6B}" type="presParOf" srcId="{2C1CACC9-8AEB-405A-A237-51F21C8516CE}" destId="{15413304-06D5-41C6-8C94-336B52F96E69}" srcOrd="3" destOrd="0" presId="urn:microsoft.com/office/officeart/2005/8/layout/default"/>
    <dgm:cxn modelId="{9F817E6D-A222-4F04-A3BB-E5C427C3FA24}" type="presParOf" srcId="{2C1CACC9-8AEB-405A-A237-51F21C8516CE}" destId="{B3542716-4520-48FC-B566-370142080A8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AD1917-9E17-44DF-B6DA-35FC249F4384}">
      <dsp:nvSpPr>
        <dsp:cNvPr id="0" name=""/>
        <dsp:cNvSpPr/>
      </dsp:nvSpPr>
      <dsp:spPr>
        <a:xfrm>
          <a:off x="0" y="127000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Details about referencing and citations</a:t>
          </a:r>
        </a:p>
      </dsp:txBody>
      <dsp:txXfrm>
        <a:off x="55796" y="182796"/>
        <a:ext cx="1793407" cy="1031408"/>
      </dsp:txXfrm>
    </dsp:sp>
    <dsp:sp modelId="{0AE550FD-542A-4393-A130-38F4C60A8831}">
      <dsp:nvSpPr>
        <dsp:cNvPr id="0" name=""/>
        <dsp:cNvSpPr/>
      </dsp:nvSpPr>
      <dsp:spPr>
        <a:xfrm>
          <a:off x="2095500" y="127000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Information about peer-review</a:t>
          </a:r>
        </a:p>
      </dsp:txBody>
      <dsp:txXfrm>
        <a:off x="2151296" y="182796"/>
        <a:ext cx="1793407" cy="1031408"/>
      </dsp:txXfrm>
    </dsp:sp>
    <dsp:sp modelId="{B3542716-4520-48FC-B566-370142080A8B}">
      <dsp:nvSpPr>
        <dsp:cNvPr id="0" name=""/>
        <dsp:cNvSpPr/>
      </dsp:nvSpPr>
      <dsp:spPr>
        <a:xfrm>
          <a:off x="4191000" y="127000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Journal features that indicate lack of credibility</a:t>
          </a:r>
        </a:p>
      </dsp:txBody>
      <dsp:txXfrm>
        <a:off x="4246796" y="182796"/>
        <a:ext cx="1793407" cy="1031408"/>
      </dsp:txXfrm>
    </dsp:sp>
    <dsp:sp modelId="{63FC7B6E-0437-4B42-A6D5-EA0EDA9E094F}">
      <dsp:nvSpPr>
        <dsp:cNvPr id="0" name=""/>
        <dsp:cNvSpPr/>
      </dsp:nvSpPr>
      <dsp:spPr>
        <a:xfrm>
          <a:off x="0" y="1460500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Journal features that indicate credibility</a:t>
          </a:r>
        </a:p>
      </dsp:txBody>
      <dsp:txXfrm>
        <a:off x="55796" y="1516296"/>
        <a:ext cx="1793407" cy="1031408"/>
      </dsp:txXfrm>
    </dsp:sp>
    <dsp:sp modelId="{3A6F0BAC-FD8D-4877-A346-486C91AC8498}">
      <dsp:nvSpPr>
        <dsp:cNvPr id="0" name=""/>
        <dsp:cNvSpPr/>
      </dsp:nvSpPr>
      <dsp:spPr>
        <a:xfrm>
          <a:off x="2095500" y="1460500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Details</a:t>
          </a:r>
          <a:r>
            <a:rPr lang="en-US" sz="1800" kern="1200" baseline="0" dirty="0">
              <a:latin typeface="Garamond" panose="02020404030301010803" pitchFamily="18" charset="0"/>
            </a:rPr>
            <a:t> about who the authors are</a:t>
          </a:r>
          <a:endParaRPr lang="en-US" sz="1800" kern="1200" dirty="0">
            <a:latin typeface="Garamond" panose="02020404030301010803" pitchFamily="18" charset="0"/>
          </a:endParaRPr>
        </a:p>
      </dsp:txBody>
      <dsp:txXfrm>
        <a:off x="2151296" y="1516296"/>
        <a:ext cx="1793407" cy="1031408"/>
      </dsp:txXfrm>
    </dsp:sp>
    <dsp:sp modelId="{331DF20D-9005-43F9-9A0E-7849AA6E17E7}">
      <dsp:nvSpPr>
        <dsp:cNvPr id="0" name=""/>
        <dsp:cNvSpPr/>
      </dsp:nvSpPr>
      <dsp:spPr>
        <a:xfrm>
          <a:off x="4191000" y="1460500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 Institutions/ affiliations associated with the work</a:t>
          </a:r>
        </a:p>
      </dsp:txBody>
      <dsp:txXfrm>
        <a:off x="4246796" y="1516296"/>
        <a:ext cx="1793407" cy="1031408"/>
      </dsp:txXfrm>
    </dsp:sp>
    <dsp:sp modelId="{73B4021F-9844-46D4-96AE-EC3906045292}">
      <dsp:nvSpPr>
        <dsp:cNvPr id="0" name=""/>
        <dsp:cNvSpPr/>
      </dsp:nvSpPr>
      <dsp:spPr>
        <a:xfrm>
          <a:off x="1047750" y="2793999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Funders/sponsors of the research and/or any conflicts of interest</a:t>
          </a:r>
        </a:p>
      </dsp:txBody>
      <dsp:txXfrm>
        <a:off x="1103546" y="2849795"/>
        <a:ext cx="1793407" cy="1031408"/>
      </dsp:txXfrm>
    </dsp:sp>
    <dsp:sp modelId="{EDE0BEAA-EF91-422B-8770-C821BCB1B62F}">
      <dsp:nvSpPr>
        <dsp:cNvPr id="0" name=""/>
        <dsp:cNvSpPr/>
      </dsp:nvSpPr>
      <dsp:spPr>
        <a:xfrm>
          <a:off x="3143250" y="2793999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Provide a summary of study methods</a:t>
          </a:r>
        </a:p>
      </dsp:txBody>
      <dsp:txXfrm>
        <a:off x="3199046" y="2849795"/>
        <a:ext cx="1793407" cy="10314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AD1917-9E17-44DF-B6DA-35FC249F4384}">
      <dsp:nvSpPr>
        <dsp:cNvPr id="0" name=""/>
        <dsp:cNvSpPr/>
      </dsp:nvSpPr>
      <dsp:spPr>
        <a:xfrm>
          <a:off x="0" y="127000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Visually appealing</a:t>
          </a:r>
        </a:p>
      </dsp:txBody>
      <dsp:txXfrm>
        <a:off x="55796" y="182796"/>
        <a:ext cx="1793407" cy="1031408"/>
      </dsp:txXfrm>
    </dsp:sp>
    <dsp:sp modelId="{0AE550FD-542A-4393-A130-38F4C60A8831}">
      <dsp:nvSpPr>
        <dsp:cNvPr id="0" name=""/>
        <dsp:cNvSpPr/>
      </dsp:nvSpPr>
      <dsp:spPr>
        <a:xfrm>
          <a:off x="2095500" y="127000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Provide details on how to access the tool and information</a:t>
          </a:r>
        </a:p>
      </dsp:txBody>
      <dsp:txXfrm>
        <a:off x="2151296" y="182796"/>
        <a:ext cx="1793407" cy="1031408"/>
      </dsp:txXfrm>
    </dsp:sp>
    <dsp:sp modelId="{B3542716-4520-48FC-B566-370142080A8B}">
      <dsp:nvSpPr>
        <dsp:cNvPr id="0" name=""/>
        <dsp:cNvSpPr/>
      </dsp:nvSpPr>
      <dsp:spPr>
        <a:xfrm>
          <a:off x="4191000" y="127000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Use non-technical language</a:t>
          </a:r>
        </a:p>
      </dsp:txBody>
      <dsp:txXfrm>
        <a:off x="4246796" y="182796"/>
        <a:ext cx="1793407" cy="1031408"/>
      </dsp:txXfrm>
    </dsp:sp>
    <dsp:sp modelId="{63FC7B6E-0437-4B42-A6D5-EA0EDA9E094F}">
      <dsp:nvSpPr>
        <dsp:cNvPr id="0" name=""/>
        <dsp:cNvSpPr/>
      </dsp:nvSpPr>
      <dsp:spPr>
        <a:xfrm>
          <a:off x="0" y="1460500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Provide organized visual output of the results assessing a journal </a:t>
          </a:r>
        </a:p>
      </dsp:txBody>
      <dsp:txXfrm>
        <a:off x="55796" y="1516296"/>
        <a:ext cx="1793407" cy="1031408"/>
      </dsp:txXfrm>
    </dsp:sp>
    <dsp:sp modelId="{3A6F0BAC-FD8D-4877-A346-486C91AC8498}">
      <dsp:nvSpPr>
        <dsp:cNvPr id="0" name=""/>
        <dsp:cNvSpPr/>
      </dsp:nvSpPr>
      <dsp:spPr>
        <a:xfrm>
          <a:off x="2095500" y="1460500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Safe to access for the user</a:t>
          </a:r>
        </a:p>
      </dsp:txBody>
      <dsp:txXfrm>
        <a:off x="2151296" y="1516296"/>
        <a:ext cx="1793407" cy="1031408"/>
      </dsp:txXfrm>
    </dsp:sp>
    <dsp:sp modelId="{331DF20D-9005-43F9-9A0E-7849AA6E17E7}">
      <dsp:nvSpPr>
        <dsp:cNvPr id="0" name=""/>
        <dsp:cNvSpPr/>
      </dsp:nvSpPr>
      <dsp:spPr>
        <a:xfrm>
          <a:off x="4191000" y="1460500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Have the ability to filter results</a:t>
          </a:r>
        </a:p>
      </dsp:txBody>
      <dsp:txXfrm>
        <a:off x="4246796" y="1516296"/>
        <a:ext cx="1793407" cy="1031408"/>
      </dsp:txXfrm>
    </dsp:sp>
    <dsp:sp modelId="{73B4021F-9844-46D4-96AE-EC3906045292}">
      <dsp:nvSpPr>
        <dsp:cNvPr id="0" name=""/>
        <dsp:cNvSpPr/>
      </dsp:nvSpPr>
      <dsp:spPr>
        <a:xfrm>
          <a:off x="1047750" y="2793999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Should have an intuitive user-friendly display</a:t>
          </a:r>
        </a:p>
      </dsp:txBody>
      <dsp:txXfrm>
        <a:off x="1103546" y="2849795"/>
        <a:ext cx="1793407" cy="1031408"/>
      </dsp:txXfrm>
    </dsp:sp>
    <dsp:sp modelId="{EDE0BEAA-EF91-422B-8770-C821BCB1B62F}">
      <dsp:nvSpPr>
        <dsp:cNvPr id="0" name=""/>
        <dsp:cNvSpPr/>
      </dsp:nvSpPr>
      <dsp:spPr>
        <a:xfrm>
          <a:off x="3143250" y="2793999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Should be easily accessible</a:t>
          </a:r>
        </a:p>
      </dsp:txBody>
      <dsp:txXfrm>
        <a:off x="3199046" y="2849795"/>
        <a:ext cx="1793407" cy="10314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AD1917-9E17-44DF-B6DA-35FC249F4384}">
      <dsp:nvSpPr>
        <dsp:cNvPr id="0" name=""/>
        <dsp:cNvSpPr/>
      </dsp:nvSpPr>
      <dsp:spPr>
        <a:xfrm>
          <a:off x="0" y="126999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Through the academic community</a:t>
          </a:r>
        </a:p>
      </dsp:txBody>
      <dsp:txXfrm>
        <a:off x="55796" y="182795"/>
        <a:ext cx="1793407" cy="1031408"/>
      </dsp:txXfrm>
    </dsp:sp>
    <dsp:sp modelId="{0AE550FD-542A-4393-A130-38F4C60A8831}">
      <dsp:nvSpPr>
        <dsp:cNvPr id="0" name=""/>
        <dsp:cNvSpPr/>
      </dsp:nvSpPr>
      <dsp:spPr>
        <a:xfrm>
          <a:off x="2095500" y="126999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Through</a:t>
          </a:r>
          <a:r>
            <a:rPr lang="en-US" sz="1800" kern="1200" baseline="0" dirty="0">
              <a:latin typeface="Garamond" panose="02020404030301010803" pitchFamily="18" charset="0"/>
            </a:rPr>
            <a:t> media platforms</a:t>
          </a:r>
          <a:endParaRPr lang="en-US" sz="1800" kern="1200" dirty="0">
            <a:latin typeface="Garamond" panose="02020404030301010803" pitchFamily="18" charset="0"/>
          </a:endParaRPr>
        </a:p>
      </dsp:txBody>
      <dsp:txXfrm>
        <a:off x="2151296" y="182795"/>
        <a:ext cx="1793407" cy="1031408"/>
      </dsp:txXfrm>
    </dsp:sp>
    <dsp:sp modelId="{B3542716-4520-48FC-B566-370142080A8B}">
      <dsp:nvSpPr>
        <dsp:cNvPr id="0" name=""/>
        <dsp:cNvSpPr/>
      </dsp:nvSpPr>
      <dsp:spPr>
        <a:xfrm>
          <a:off x="4191000" y="126999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Through learning institutions and/or </a:t>
          </a:r>
          <a:r>
            <a:rPr lang="en-US" sz="1800" kern="1200" dirty="0" smtClean="0">
              <a:latin typeface="Garamond" panose="02020404030301010803" pitchFamily="18" charset="0"/>
            </a:rPr>
            <a:t>hospitals</a:t>
          </a:r>
          <a:endParaRPr lang="en-US" sz="1800" kern="1200" dirty="0">
            <a:latin typeface="Garamond" panose="02020404030301010803" pitchFamily="18" charset="0"/>
          </a:endParaRPr>
        </a:p>
      </dsp:txBody>
      <dsp:txXfrm>
        <a:off x="4246796" y="182795"/>
        <a:ext cx="1793407" cy="1031408"/>
      </dsp:txXfrm>
    </dsp:sp>
    <dsp:sp modelId="{63FC7B6E-0437-4B42-A6D5-EA0EDA9E094F}">
      <dsp:nvSpPr>
        <dsp:cNvPr id="0" name=""/>
        <dsp:cNvSpPr/>
      </dsp:nvSpPr>
      <dsp:spPr>
        <a:xfrm>
          <a:off x="0" y="1460500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Through patient-centered outreach</a:t>
          </a:r>
        </a:p>
      </dsp:txBody>
      <dsp:txXfrm>
        <a:off x="55796" y="1516296"/>
        <a:ext cx="1793407" cy="1031408"/>
      </dsp:txXfrm>
    </dsp:sp>
    <dsp:sp modelId="{3A6F0BAC-FD8D-4877-A346-486C91AC8498}">
      <dsp:nvSpPr>
        <dsp:cNvPr id="0" name=""/>
        <dsp:cNvSpPr/>
      </dsp:nvSpPr>
      <dsp:spPr>
        <a:xfrm>
          <a:off x="2095500" y="1460499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Through health professionals</a:t>
          </a:r>
        </a:p>
      </dsp:txBody>
      <dsp:txXfrm>
        <a:off x="2151296" y="1516295"/>
        <a:ext cx="1793407" cy="1031408"/>
      </dsp:txXfrm>
    </dsp:sp>
    <dsp:sp modelId="{331DF20D-9005-43F9-9A0E-7849AA6E17E7}">
      <dsp:nvSpPr>
        <dsp:cNvPr id="0" name=""/>
        <dsp:cNvSpPr/>
      </dsp:nvSpPr>
      <dsp:spPr>
        <a:xfrm>
          <a:off x="4191000" y="1460499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Through health and NGO organizations</a:t>
          </a:r>
        </a:p>
      </dsp:txBody>
      <dsp:txXfrm>
        <a:off x="4246796" y="1516295"/>
        <a:ext cx="1793407" cy="1031408"/>
      </dsp:txXfrm>
    </dsp:sp>
    <dsp:sp modelId="{73B4021F-9844-46D4-96AE-EC3906045292}">
      <dsp:nvSpPr>
        <dsp:cNvPr id="0" name=""/>
        <dsp:cNvSpPr/>
      </dsp:nvSpPr>
      <dsp:spPr>
        <a:xfrm>
          <a:off x="0" y="2793999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Through offering public education</a:t>
          </a:r>
        </a:p>
      </dsp:txBody>
      <dsp:txXfrm>
        <a:off x="55796" y="2849795"/>
        <a:ext cx="1793407" cy="1031408"/>
      </dsp:txXfrm>
    </dsp:sp>
    <dsp:sp modelId="{EDE0BEAA-EF91-422B-8770-C821BCB1B62F}">
      <dsp:nvSpPr>
        <dsp:cNvPr id="0" name=""/>
        <dsp:cNvSpPr/>
      </dsp:nvSpPr>
      <dsp:spPr>
        <a:xfrm>
          <a:off x="2095500" y="2793999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By ensuring that it is accessible to all</a:t>
          </a:r>
        </a:p>
      </dsp:txBody>
      <dsp:txXfrm>
        <a:off x="2151296" y="2849795"/>
        <a:ext cx="1793407" cy="1031408"/>
      </dsp:txXfrm>
    </dsp:sp>
    <dsp:sp modelId="{2B7BADF2-E0A9-4070-9519-D07EA57A0A70}">
      <dsp:nvSpPr>
        <dsp:cNvPr id="0" name=""/>
        <dsp:cNvSpPr/>
      </dsp:nvSpPr>
      <dsp:spPr>
        <a:xfrm>
          <a:off x="4191000" y="2794000"/>
          <a:ext cx="1904999" cy="1143000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Garamond" panose="02020404030301010803" pitchFamily="18" charset="0"/>
            </a:rPr>
            <a:t>By making it available on search engines</a:t>
          </a:r>
        </a:p>
      </dsp:txBody>
      <dsp:txXfrm>
        <a:off x="4246796" y="2849796"/>
        <a:ext cx="1793407" cy="10314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AD1917-9E17-44DF-B6DA-35FC249F4384}">
      <dsp:nvSpPr>
        <dsp:cNvPr id="0" name=""/>
        <dsp:cNvSpPr/>
      </dsp:nvSpPr>
      <dsp:spPr>
        <a:xfrm>
          <a:off x="1565937" y="14567"/>
          <a:ext cx="2796443" cy="1718052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Garamond" panose="02020404030301010803" pitchFamily="18" charset="0"/>
            </a:rPr>
            <a:t>Built-in </a:t>
          </a:r>
          <a:r>
            <a:rPr lang="en-US" sz="2000" kern="1200" dirty="0">
              <a:latin typeface="Garamond" panose="02020404030301010803" pitchFamily="18" charset="0"/>
            </a:rPr>
            <a:t>user metrics</a:t>
          </a:r>
        </a:p>
      </dsp:txBody>
      <dsp:txXfrm>
        <a:off x="1649804" y="98434"/>
        <a:ext cx="2628709" cy="1550318"/>
      </dsp:txXfrm>
    </dsp:sp>
    <dsp:sp modelId="{0AE550FD-542A-4393-A130-38F4C60A8831}">
      <dsp:nvSpPr>
        <dsp:cNvPr id="0" name=""/>
        <dsp:cNvSpPr/>
      </dsp:nvSpPr>
      <dsp:spPr>
        <a:xfrm>
          <a:off x="4998" y="2055087"/>
          <a:ext cx="2851263" cy="1778321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 smtClean="0">
              <a:latin typeface="Garamond" panose="02020404030301010803" pitchFamily="18" charset="0"/>
            </a:rPr>
            <a:t>User </a:t>
          </a:r>
          <a:r>
            <a:rPr lang="en-US" sz="2000" kern="1200" baseline="0" dirty="0">
              <a:latin typeface="Garamond" panose="02020404030301010803" pitchFamily="18" charset="0"/>
            </a:rPr>
            <a:t>feedback</a:t>
          </a:r>
          <a:endParaRPr lang="en-US" sz="2000" kern="1200" dirty="0">
            <a:latin typeface="Garamond" panose="02020404030301010803" pitchFamily="18" charset="0"/>
          </a:endParaRPr>
        </a:p>
      </dsp:txBody>
      <dsp:txXfrm>
        <a:off x="91807" y="2141896"/>
        <a:ext cx="2677645" cy="1604703"/>
      </dsp:txXfrm>
    </dsp:sp>
    <dsp:sp modelId="{B3542716-4520-48FC-B566-370142080A8B}">
      <dsp:nvSpPr>
        <dsp:cNvPr id="0" name=""/>
        <dsp:cNvSpPr/>
      </dsp:nvSpPr>
      <dsp:spPr>
        <a:xfrm>
          <a:off x="3183728" y="2097786"/>
          <a:ext cx="2744590" cy="1750189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Garamond" panose="02020404030301010803" pitchFamily="18" charset="0"/>
            </a:rPr>
            <a:t>Health </a:t>
          </a:r>
          <a:r>
            <a:rPr lang="en-US" sz="2000" kern="1200" dirty="0">
              <a:latin typeface="Garamond" panose="02020404030301010803" pitchFamily="18" charset="0"/>
            </a:rPr>
            <a:t>professional and researchers’ feedback</a:t>
          </a:r>
        </a:p>
      </dsp:txBody>
      <dsp:txXfrm>
        <a:off x="3269163" y="2183221"/>
        <a:ext cx="2573720" cy="1579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823A6-1D1D-423D-8A35-950501E39853}" type="datetimeFigureOut">
              <a:rPr lang="en-CA" smtClean="0"/>
              <a:t>2021-07-23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0ACDA-363E-4ACF-AE9D-4E3A91459C1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3460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dirty="0"/>
              <a:t>Suggest redesigning this more like slide 5- very text heavy right now. Or not mentioning the second part until you have described the first part.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7E7A8-93DD-4BC1-B206-ADBED154F26E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7264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7E7A8-93DD-4BC1-B206-ADBED154F26E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8929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7E7A8-93DD-4BC1-B206-ADBED154F26E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8562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7E7A8-93DD-4BC1-B206-ADBED154F26E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1218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7E7A8-93DD-4BC1-B206-ADBED154F26E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8490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5327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188640"/>
            <a:ext cx="5842992" cy="11569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1800" y="1268760"/>
            <a:ext cx="5925344" cy="43819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771800" cy="5517232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1154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8263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 baseline="0">
                <a:solidFill>
                  <a:schemeClr val="bg1"/>
                </a:solidFill>
              </a:defRPr>
            </a:lvl1pPr>
            <a:lvl2pPr>
              <a:defRPr sz="2000" baseline="0">
                <a:solidFill>
                  <a:schemeClr val="bg1"/>
                </a:solidFill>
              </a:defRPr>
            </a:lvl2pPr>
            <a:lvl3pPr>
              <a:defRPr sz="1800" baseline="0">
                <a:solidFill>
                  <a:schemeClr val="bg1"/>
                </a:solidFill>
              </a:defRPr>
            </a:lvl3pPr>
            <a:lvl4pPr>
              <a:defRPr sz="1600" baseline="0">
                <a:solidFill>
                  <a:schemeClr val="bg1"/>
                </a:solidFill>
              </a:defRPr>
            </a:lvl4pPr>
            <a:lvl5pPr>
              <a:defRPr sz="1600" baseline="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 baseline="0">
                <a:solidFill>
                  <a:schemeClr val="bg1"/>
                </a:solidFill>
              </a:defRPr>
            </a:lvl1pPr>
            <a:lvl2pPr>
              <a:defRPr sz="2000" baseline="0">
                <a:solidFill>
                  <a:schemeClr val="bg1"/>
                </a:solidFill>
              </a:defRPr>
            </a:lvl2pPr>
            <a:lvl3pPr>
              <a:defRPr sz="1800" baseline="0">
                <a:solidFill>
                  <a:schemeClr val="bg1"/>
                </a:solidFill>
              </a:defRPr>
            </a:lvl3pPr>
            <a:lvl4pPr>
              <a:defRPr sz="1600" baseline="0">
                <a:solidFill>
                  <a:schemeClr val="bg1"/>
                </a:solidFill>
              </a:defRPr>
            </a:lvl4pPr>
            <a:lvl5pPr>
              <a:defRPr sz="1600" baseline="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8525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6059016" cy="11569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68313" y="1556791"/>
            <a:ext cx="6047903" cy="3888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9" name="Rectangle 8"/>
          <p:cNvSpPr/>
          <p:nvPr userDrawn="1"/>
        </p:nvSpPr>
        <p:spPr>
          <a:xfrm>
            <a:off x="6516216" y="0"/>
            <a:ext cx="2664296" cy="5517232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143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95289" y="549276"/>
            <a:ext cx="8353425" cy="44640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3527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 baseline="0">
                <a:solidFill>
                  <a:schemeClr val="bg1"/>
                </a:solidFill>
              </a:defRPr>
            </a:lvl1pPr>
            <a:lvl2pPr>
              <a:defRPr sz="2800" baseline="0">
                <a:solidFill>
                  <a:schemeClr val="bg1"/>
                </a:solidFill>
              </a:defRPr>
            </a:lvl2pPr>
            <a:lvl3pPr>
              <a:defRPr sz="2400" baseline="0">
                <a:solidFill>
                  <a:schemeClr val="bg1"/>
                </a:solidFill>
              </a:defRPr>
            </a:lvl3pPr>
            <a:lvl4pPr>
              <a:defRPr sz="2000" baseline="0">
                <a:solidFill>
                  <a:schemeClr val="bg1"/>
                </a:solidFill>
              </a:defRPr>
            </a:lvl4pPr>
            <a:lvl5pPr>
              <a:defRPr sz="2000" baseline="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306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06118EEC-FEA3-45A2-B3EE-A120C8476FD5}" type="datetimeFigureOut">
              <a:rPr lang="en-CA" smtClean="0"/>
              <a:t>2021-07-23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83B04E25-0595-48DF-8132-D2945C5D1362}" type="slidenum">
              <a:rPr lang="en-CA" smtClean="0"/>
              <a:t>‹#›</a:t>
            </a:fld>
            <a:endParaRPr lang="en-CA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79388" y="765175"/>
            <a:ext cx="8785225" cy="4032250"/>
          </a:xfrm>
        </p:spPr>
        <p:txBody>
          <a:bodyPr/>
          <a:lstStyle>
            <a:lvl1pPr marL="0" indent="0" algn="ctr">
              <a:buNone/>
              <a:defRPr sz="4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46130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 Page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CA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551723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5517232"/>
            <a:ext cx="9144000" cy="13407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312" y="5843045"/>
            <a:ext cx="2422387" cy="96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419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Relationship Id="rId6" Type="http://schemas.openxmlformats.org/officeDocument/2006/relationships/image" Target="../media/image3.jpeg"/><Relationship Id="rId5" Type="http://schemas.openxmlformats.org/officeDocument/2006/relationships/hyperlink" Target="mailto:mlalu@toh.ca" TargetMode="External"/><Relationship Id="rId4" Type="http://schemas.openxmlformats.org/officeDocument/2006/relationships/hyperlink" Target="mailto:kcobey@ohri.c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5" Type="http://schemas.openxmlformats.org/officeDocument/2006/relationships/comments" Target="../comments/commen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269173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Establishing patient perceptions and preferences for a predatory journal authenticator tool to support health literacy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A focus group study</a:t>
            </a:r>
            <a:endParaRPr lang="en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4603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395289" y="549276"/>
            <a:ext cx="8353425" cy="9355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What type of feedback would help us determine if the tool is successful?</a:t>
            </a:r>
            <a:endParaRPr lang="en-CA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endParaRPr lang="en-CA" sz="1800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95373121"/>
              </p:ext>
            </p:extLst>
          </p:nvPr>
        </p:nvGraphicFramePr>
        <p:xfrm>
          <a:off x="1607841" y="1772816"/>
          <a:ext cx="5928319" cy="384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77804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Garamond" panose="02020404030301010803" pitchFamily="18" charset="0"/>
              </a:rPr>
              <a:t>Conclusion</a:t>
            </a:r>
            <a:endParaRPr lang="en-CA" dirty="0">
              <a:latin typeface="Garamond" panose="02020404030301010803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Results from our focus group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indicate that patients would like a journal authenticator tool and that it would provide value to the patient community.</a:t>
            </a:r>
          </a:p>
          <a:p>
            <a:pPr marL="0" indent="0">
              <a:buNone/>
            </a:pPr>
            <a:endParaRPr lang="en-US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The next step in developing this journal authenticator tool is to collect ideas and preferences from another key stakeholder group – publishers.</a:t>
            </a:r>
          </a:p>
          <a:p>
            <a:pPr marL="0" indent="0">
              <a:buNone/>
            </a:pPr>
            <a:endParaRPr lang="en-US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800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CA" sz="2800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3031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9855" y="1612538"/>
            <a:ext cx="252028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Project team:</a:t>
            </a: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Greg Bryson</a:t>
            </a: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Kelly Cobey</a:t>
            </a: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Agnes Grudniewicz</a:t>
            </a: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Michael Halas</a:t>
            </a: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Manoj Lalu</a:t>
            </a: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David Moher</a:t>
            </a: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Laurie Proulx</a:t>
            </a: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Alicia Ricketts</a:t>
            </a: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Gisell Castillo</a:t>
            </a:r>
          </a:p>
          <a:p>
            <a:endParaRPr lang="en-CA" dirty="0">
              <a:latin typeface="Garamond" panose="020204040303010108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5978628"/>
            <a:ext cx="6236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If you have any questions, please reach out to Dr. Kelly Cobey </a:t>
            </a:r>
            <a:r>
              <a:rPr lang="en-US" sz="2000" dirty="0">
                <a:latin typeface="Garamond" panose="02020404030301010803" pitchFamily="18" charset="0"/>
              </a:rPr>
              <a:t>(</a:t>
            </a:r>
            <a:r>
              <a:rPr lang="en-US" sz="2000" dirty="0">
                <a:latin typeface="Garamond" panose="02020404030301010803" pitchFamily="18" charset="0"/>
                <a:hlinkClick r:id="rId4"/>
              </a:rPr>
              <a:t>kcobey@ohri.ca</a:t>
            </a:r>
            <a:r>
              <a:rPr lang="en-US" sz="2000" dirty="0">
                <a:latin typeface="Garamond" panose="02020404030301010803" pitchFamily="18" charset="0"/>
              </a:rPr>
              <a:t>)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or Dr. Manoj Lalu </a:t>
            </a:r>
            <a:r>
              <a:rPr lang="en-US" sz="2000" dirty="0">
                <a:latin typeface="Garamond" panose="02020404030301010803" pitchFamily="18" charset="0"/>
              </a:rPr>
              <a:t>(</a:t>
            </a:r>
            <a:r>
              <a:rPr lang="en-US" sz="2000" dirty="0">
                <a:latin typeface="Garamond" panose="02020404030301010803" pitchFamily="18" charset="0"/>
                <a:hlinkClick r:id="rId5"/>
              </a:rPr>
              <a:t>mlalu@toh.ca</a:t>
            </a:r>
            <a:r>
              <a:rPr lang="en-US" sz="2000" dirty="0">
                <a:latin typeface="Garamond" panose="02020404030301010803" pitchFamily="18" charset="0"/>
              </a:rPr>
              <a:t>)</a:t>
            </a:r>
            <a:endParaRPr lang="en-CA" sz="2000" dirty="0">
              <a:latin typeface="Garamond" panose="02020404030301010803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508" y="548680"/>
            <a:ext cx="2517647" cy="167843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24" y="1700808"/>
            <a:ext cx="2011214" cy="190673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67544" y="764704"/>
            <a:ext cx="3960440" cy="48965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4679884" y="764704"/>
            <a:ext cx="3960440" cy="48965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/>
          <p:cNvSpPr txBox="1"/>
          <p:nvPr/>
        </p:nvSpPr>
        <p:spPr>
          <a:xfrm>
            <a:off x="845467" y="4296444"/>
            <a:ext cx="32045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Thank you to all participants who completed our focus groups</a:t>
            </a:r>
            <a:endParaRPr lang="en-CA" sz="2000" b="1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490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u="sng" dirty="0" smtClean="0">
                <a:latin typeface="Garamond" panose="02020404030301010803" pitchFamily="18" charset="0"/>
              </a:rPr>
              <a:t>Objective</a:t>
            </a:r>
            <a:endParaRPr lang="en-CA" u="sng" dirty="0">
              <a:latin typeface="Garamond" panose="02020404030301010803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8003232" cy="32403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In this part of our research program we obtained input from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patients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 on the journal authenticator tool in two ways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.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According to CIHR, “patient” is includes any individual with personal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experience of a health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issue, informal caregivers, and members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of the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public.</a:t>
            </a:r>
          </a:p>
          <a:p>
            <a:pPr marL="0" indent="0">
              <a:buNone/>
            </a:pPr>
            <a:endParaRPr lang="en-US" sz="2400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In the second part of this study, we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conducted online focus groups to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 help us determine if patients would find a journal authenticator tool useful and if so,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how to design a tool that would be relevant and useful to them.</a:t>
            </a:r>
            <a:endParaRPr lang="en-US" sz="2400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9219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>
                <a:latin typeface="Garamond" panose="02020404030301010803" pitchFamily="18" charset="0"/>
              </a:rPr>
              <a:t>Methodology</a:t>
            </a:r>
            <a:endParaRPr lang="en-CA" u="sng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29 participants were recruited from an online survey about how patients use the internet to look for health information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10 focus groups were then conducted to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determine if patients would find a journal authenticator tool useful and if so,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how to design a tool that would be relevant and useful to them.</a:t>
            </a:r>
            <a:endParaRPr lang="en-US" sz="2400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CA" dirty="0">
              <a:latin typeface="Garamond" panose="02020404030301010803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252628"/>
            <a:ext cx="3767135" cy="440862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37299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>
                <a:latin typeface="Garamond" panose="02020404030301010803" pitchFamily="18" charset="0"/>
              </a:rPr>
              <a:t>Our focus groups determined… </a:t>
            </a:r>
            <a:endParaRPr lang="en-CA" sz="40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21086"/>
            <a:ext cx="7931224" cy="4525963"/>
          </a:xfrm>
        </p:spPr>
        <p:txBody>
          <a:bodyPr>
            <a:normAutofit/>
          </a:bodyPr>
          <a:lstStyle/>
          <a:p>
            <a:pPr lvl="0"/>
            <a:r>
              <a:rPr lang="en-CA" sz="24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W</a:t>
            </a:r>
            <a:r>
              <a:rPr lang="en-CA" sz="2400" dirty="0" smtClean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hat </a:t>
            </a:r>
            <a:r>
              <a:rPr lang="en-CA" sz="24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content participants would like to see included in a journal authenticator</a:t>
            </a:r>
          </a:p>
          <a:p>
            <a:pPr lvl="0"/>
            <a:r>
              <a:rPr lang="en-CA" sz="24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H</a:t>
            </a:r>
            <a:r>
              <a:rPr lang="en-CA" sz="2400" dirty="0" smtClean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ow </a:t>
            </a:r>
            <a:r>
              <a:rPr lang="en-CA" sz="24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they would like information to be visually displayed within the tool</a:t>
            </a:r>
          </a:p>
          <a:p>
            <a:pPr lvl="0"/>
            <a:r>
              <a:rPr lang="en-CA" sz="24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H</a:t>
            </a:r>
            <a:r>
              <a:rPr lang="en-CA" sz="2400" dirty="0" smtClean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ow </a:t>
            </a:r>
            <a:r>
              <a:rPr lang="en-CA" sz="24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to share this tool within the patient community </a:t>
            </a:r>
          </a:p>
          <a:p>
            <a:pPr lvl="0"/>
            <a:r>
              <a:rPr lang="en-CA" sz="24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H</a:t>
            </a:r>
            <a:r>
              <a:rPr lang="en-CA" sz="2400" dirty="0" smtClean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ow </a:t>
            </a:r>
            <a:r>
              <a:rPr lang="en-CA" sz="24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to track the impact of this journal authenticator tool amongst the patient community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391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>
                <a:latin typeface="Garamond" panose="02020404030301010803" pitchFamily="18" charset="0"/>
              </a:rPr>
              <a:t>A</a:t>
            </a:r>
            <a:r>
              <a:rPr lang="en-US" sz="4000" dirty="0" smtClean="0">
                <a:latin typeface="Garamond" panose="02020404030301010803" pitchFamily="18" charset="0"/>
              </a:rPr>
              <a:t>nalysis</a:t>
            </a:r>
            <a:endParaRPr lang="en-CA" sz="4000" dirty="0">
              <a:latin typeface="Garamond" panose="02020404030301010803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003232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Focus group results were analyzed using thematic content analysis where researchers independently identified key themes in the data and then discussed until a consensus was reached.</a:t>
            </a:r>
            <a:endParaRPr lang="en-CA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5241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u="sng" dirty="0" smtClean="0">
                <a:latin typeface="Garamond" panose="02020404030301010803" pitchFamily="18" charset="0"/>
              </a:rPr>
              <a:t>Results</a:t>
            </a:r>
            <a:endParaRPr lang="en-CA" u="sng" dirty="0">
              <a:latin typeface="Garamond" panose="020204040303010108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5800" y="2246270"/>
            <a:ext cx="4038600" cy="323382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arenR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The most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important 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feature the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authenticator 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tool should have is that 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it 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provide details on journal features that indicate 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credibility</a:t>
            </a:r>
          </a:p>
          <a:p>
            <a:pPr marL="457200" indent="-457200">
              <a:buAutoNum type="arabicParenR"/>
            </a:pPr>
            <a:endParaRPr lang="en-US" sz="2000" b="1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  <a:p>
            <a:pPr marL="457200" indent="-457200">
              <a:buAutoNum type="arabicParenR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The authenticator should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have 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an intuitive user-friendly display and use non-technical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45629" y="2246270"/>
            <a:ext cx="4038600" cy="34849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3) Patients stated that the best way to share this tool within the community is 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through patient-centered outreach and media platforms</a:t>
            </a:r>
          </a:p>
          <a:p>
            <a:pPr marL="0" indent="0">
              <a:buNone/>
            </a:pPr>
            <a:endParaRPr lang="en-US" sz="2000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4) Patients thought the best way to track the successfulness of the tool us through 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built-in user metrics and user feedback</a:t>
            </a:r>
            <a:endParaRPr lang="en-US" sz="2000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latin typeface="Garamond" panose="02020404030301010803" pitchFamily="18" charset="0"/>
              </a:rPr>
              <a:t> </a:t>
            </a:r>
            <a:endParaRPr lang="en-CA" sz="2000" dirty="0"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156028"/>
            <a:ext cx="2568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Garamond" panose="02020404030301010803" pitchFamily="18" charset="0"/>
              </a:rPr>
              <a:t>Key Findings</a:t>
            </a:r>
            <a:endParaRPr lang="en-CA" sz="3600" dirty="0">
              <a:latin typeface="Garamond" panose="02020404030301010803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8195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395289" y="549276"/>
            <a:ext cx="8353425" cy="9355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What sort of features would you like a journal authenticator tool to have that could help you make a decision about whether you can trust a particular health research article or not?</a:t>
            </a:r>
            <a:endParaRPr lang="en-CA" sz="2400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endParaRPr lang="en-CA" sz="1800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178124062"/>
              </p:ext>
            </p:extLst>
          </p:nvPr>
        </p:nvGraphicFramePr>
        <p:xfrm>
          <a:off x="1403648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29755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395289" y="549276"/>
            <a:ext cx="8353425" cy="9355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If you were to use a journal authenticator tool, how would you like it to look/feel?</a:t>
            </a:r>
            <a:endParaRPr lang="en-CA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endParaRPr lang="en-CA" sz="1800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78464359"/>
              </p:ext>
            </p:extLst>
          </p:nvPr>
        </p:nvGraphicFramePr>
        <p:xfrm>
          <a:off x="1403648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609297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395289" y="549276"/>
            <a:ext cx="8353425" cy="9355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Garamond" panose="02020404030301010803" pitchFamily="18" charset="0"/>
              </a:rPr>
              <a:t>How do you think we should tell people about the journal authenticator tool?</a:t>
            </a:r>
            <a:endParaRPr lang="en-CA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endParaRPr lang="en-CA" sz="1800" dirty="0">
              <a:solidFill>
                <a:schemeClr val="bg2">
                  <a:lumMod val="10000"/>
                </a:schemeClr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08185940"/>
              </p:ext>
            </p:extLst>
          </p:nvPr>
        </p:nvGraphicFramePr>
        <p:xfrm>
          <a:off x="1403648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5943763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CFJ POWERPOINT TEMPLATE" val="D10KGbKM"/>
  <p:tag name="ARTICULATE_SLIDE_COUNT" val="1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CfJ Powerpoint template">
  <a:themeElements>
    <a:clrScheme name="Custom 1">
      <a:dk1>
        <a:srgbClr val="4F81B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CfJ Powerpoint template</Template>
  <TotalTime>11729</TotalTime>
  <Words>694</Words>
  <Application>Microsoft Office PowerPoint</Application>
  <PresentationFormat>On-screen Show (4:3)</PresentationFormat>
  <Paragraphs>87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Garamond</vt:lpstr>
      <vt:lpstr>Wingdings</vt:lpstr>
      <vt:lpstr>CfJ Powerpoint template</vt:lpstr>
      <vt:lpstr>Establishing patient perceptions and preferences for a predatory journal authenticator tool to support health literacy</vt:lpstr>
      <vt:lpstr>Objective</vt:lpstr>
      <vt:lpstr>Methodology</vt:lpstr>
      <vt:lpstr>Our focus groups determined… </vt:lpstr>
      <vt:lpstr>Analysis</vt:lpstr>
      <vt:lpstr>Results</vt:lpstr>
      <vt:lpstr>PowerPoint Presentation</vt:lpstr>
      <vt:lpstr>PowerPoint Presentation</vt:lpstr>
      <vt:lpstr>PowerPoint Presentation</vt:lpstr>
      <vt:lpstr>PowerPoint Presentation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Alicia Ricketts</dc:creator>
  <cp:lastModifiedBy>Alicia Ricketts</cp:lastModifiedBy>
  <cp:revision>33</cp:revision>
  <dcterms:created xsi:type="dcterms:W3CDTF">2021-05-12T19:11:19Z</dcterms:created>
  <dcterms:modified xsi:type="dcterms:W3CDTF">2021-07-23T14:57:08Z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20E02591-E015-4145-AE83-90ABDAA07C5E</vt:lpwstr>
  </property>
  <property fmtid="{D5CDD505-2E9C-101B-9397-08002B2CF9AE}" pid="3" name="ArticulatePath">
    <vt:lpwstr>Presentation1</vt:lpwstr>
  </property>
</Properties>
</file>